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Nanum Gothic" panose="020B0604020202020204" charset="-127"/>
      <p:regular r:id="rId23"/>
      <p:bold r:id="rId24"/>
    </p:embeddedFont>
    <p:embeddedFont>
      <p:font typeface="EB Garamond" panose="00000500000000000000" pitchFamily="2" charset="0"/>
      <p:regular r:id="rId25"/>
      <p:bold r:id="rId26"/>
      <p:italic r:id="rId27"/>
      <p:boldItalic r:id="rId28"/>
    </p:embeddedFont>
    <p:embeddedFont>
      <p:font typeface="Nunito" pitchFamily="2" charset="0"/>
      <p:regular r:id="rId29"/>
      <p:bold r:id="rId30"/>
      <p:italic r:id="rId31"/>
      <p:boldItalic r:id="rId32"/>
    </p:embeddedFont>
    <p:embeddedFont>
      <p:font typeface="Nunito Sans" pitchFamily="2" charset="0"/>
      <p:regular r:id="rId33"/>
      <p:bold r:id="rId34"/>
      <p:italic r:id="rId35"/>
      <p:boldItalic r:id="rId36"/>
    </p:embeddedFont>
    <p:embeddedFont>
      <p:font typeface="Proxima Nova"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885b5dca3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885b5dca3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53c60f382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b53c60f382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885b5dca3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885b5dca3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8a4e4a34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8a4e4a34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8a5bfcf44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8a5bfcf44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a5bfcf44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8a5bfcf4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8a5bfcf44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8a5bfcf44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8a5bfcf44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8a5bfcf44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8a5bfcf44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8a5bfcf44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8a5bfcf4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8a5bfcf4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885b5dca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885b5dca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53c60f38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53c60f38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4cf40678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4cf40678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bb7873f9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bb7873f9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4cf40678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4cf40678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53c60f38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53c60f38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4cf406781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4cf40678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53c60f382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53c60f38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50efd9d3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50efd9d3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69050" y="1443525"/>
            <a:ext cx="4761600" cy="17460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500" b="1">
                <a:latin typeface="EB Garamond"/>
                <a:ea typeface="EB Garamond"/>
                <a:cs typeface="EB Garamond"/>
                <a:sym typeface="EB Garamo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69093" y="3384325"/>
            <a:ext cx="4761600" cy="853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accent5"/>
                </a:solidFill>
                <a:latin typeface="Nunito"/>
                <a:ea typeface="Nunito"/>
                <a:cs typeface="Nunito"/>
                <a:sym typeface="Nuni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13225" y="1153750"/>
            <a:ext cx="7717500" cy="1915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b="1">
                <a:solidFill>
                  <a:schemeClr val="accent5"/>
                </a:solidFill>
                <a:latin typeface="EB Garamond"/>
                <a:ea typeface="EB Garamond"/>
                <a:cs typeface="EB Garamond"/>
                <a:sym typeface="EB Garamon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713400" y="3152225"/>
            <a:ext cx="7717500" cy="483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solidFill>
                  <a:schemeClr val="lt2"/>
                </a:solidFill>
                <a:latin typeface="Nunito"/>
                <a:ea typeface="Nunito"/>
                <a:cs typeface="Nunito"/>
                <a:sym typeface="Nunito"/>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
    <p:bg>
      <p:bgPr>
        <a:solidFill>
          <a:schemeClr val="dk2"/>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13225" y="539500"/>
            <a:ext cx="7717500" cy="46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5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9pPr>
          </a:lstStyle>
          <a:p>
            <a:endParaRPr/>
          </a:p>
        </p:txBody>
      </p:sp>
      <p:sp>
        <p:nvSpPr>
          <p:cNvPr id="54" name="Google Shape;54;p13"/>
          <p:cNvSpPr txBox="1">
            <a:spLocks noGrp="1"/>
          </p:cNvSpPr>
          <p:nvPr>
            <p:ph type="title" idx="2" hasCustomPrompt="1"/>
          </p:nvPr>
        </p:nvSpPr>
        <p:spPr>
          <a:xfrm>
            <a:off x="737950" y="1253213"/>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5" name="Google Shape;55;p13"/>
          <p:cNvSpPr txBox="1">
            <a:spLocks noGrp="1"/>
          </p:cNvSpPr>
          <p:nvPr>
            <p:ph type="title" idx="3"/>
          </p:nvPr>
        </p:nvSpPr>
        <p:spPr>
          <a:xfrm>
            <a:off x="737938" y="1983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56" name="Google Shape;56;p13"/>
          <p:cNvSpPr txBox="1">
            <a:spLocks noGrp="1"/>
          </p:cNvSpPr>
          <p:nvPr>
            <p:ph type="subTitle" idx="1"/>
          </p:nvPr>
        </p:nvSpPr>
        <p:spPr>
          <a:xfrm>
            <a:off x="737938" y="23501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57" name="Google Shape;57;p13"/>
          <p:cNvSpPr txBox="1">
            <a:spLocks noGrp="1"/>
          </p:cNvSpPr>
          <p:nvPr>
            <p:ph type="title" idx="4" hasCustomPrompt="1"/>
          </p:nvPr>
        </p:nvSpPr>
        <p:spPr>
          <a:xfrm>
            <a:off x="737950" y="2999658"/>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8" name="Google Shape;58;p13"/>
          <p:cNvSpPr txBox="1">
            <a:spLocks noGrp="1"/>
          </p:cNvSpPr>
          <p:nvPr>
            <p:ph type="title" idx="5"/>
          </p:nvPr>
        </p:nvSpPr>
        <p:spPr>
          <a:xfrm>
            <a:off x="737938" y="37036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59" name="Google Shape;59;p13"/>
          <p:cNvSpPr txBox="1">
            <a:spLocks noGrp="1"/>
          </p:cNvSpPr>
          <p:nvPr>
            <p:ph type="subTitle" idx="6"/>
          </p:nvPr>
        </p:nvSpPr>
        <p:spPr>
          <a:xfrm>
            <a:off x="737938" y="40703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0" name="Google Shape;60;p13"/>
          <p:cNvSpPr txBox="1">
            <a:spLocks noGrp="1"/>
          </p:cNvSpPr>
          <p:nvPr>
            <p:ph type="title" idx="7" hasCustomPrompt="1"/>
          </p:nvPr>
        </p:nvSpPr>
        <p:spPr>
          <a:xfrm>
            <a:off x="3328350" y="1253213"/>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1" name="Google Shape;61;p13"/>
          <p:cNvSpPr txBox="1">
            <a:spLocks noGrp="1"/>
          </p:cNvSpPr>
          <p:nvPr>
            <p:ph type="title" idx="8"/>
          </p:nvPr>
        </p:nvSpPr>
        <p:spPr>
          <a:xfrm>
            <a:off x="3328338" y="1983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62" name="Google Shape;62;p13"/>
          <p:cNvSpPr txBox="1">
            <a:spLocks noGrp="1"/>
          </p:cNvSpPr>
          <p:nvPr>
            <p:ph type="subTitle" idx="9"/>
          </p:nvPr>
        </p:nvSpPr>
        <p:spPr>
          <a:xfrm>
            <a:off x="3328338" y="23501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3" name="Google Shape;63;p13"/>
          <p:cNvSpPr txBox="1">
            <a:spLocks noGrp="1"/>
          </p:cNvSpPr>
          <p:nvPr>
            <p:ph type="title" idx="13" hasCustomPrompt="1"/>
          </p:nvPr>
        </p:nvSpPr>
        <p:spPr>
          <a:xfrm>
            <a:off x="3328350" y="2999658"/>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4" name="Google Shape;64;p13"/>
          <p:cNvSpPr txBox="1">
            <a:spLocks noGrp="1"/>
          </p:cNvSpPr>
          <p:nvPr>
            <p:ph type="title" idx="14"/>
          </p:nvPr>
        </p:nvSpPr>
        <p:spPr>
          <a:xfrm>
            <a:off x="3328338" y="37036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65" name="Google Shape;65;p13"/>
          <p:cNvSpPr txBox="1">
            <a:spLocks noGrp="1"/>
          </p:cNvSpPr>
          <p:nvPr>
            <p:ph type="subTitle" idx="15"/>
          </p:nvPr>
        </p:nvSpPr>
        <p:spPr>
          <a:xfrm>
            <a:off x="3328338" y="40703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6" name="Google Shape;66;p13"/>
          <p:cNvSpPr txBox="1">
            <a:spLocks noGrp="1"/>
          </p:cNvSpPr>
          <p:nvPr>
            <p:ph type="title" idx="16" hasCustomPrompt="1"/>
          </p:nvPr>
        </p:nvSpPr>
        <p:spPr>
          <a:xfrm>
            <a:off x="5918750" y="1253213"/>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7" name="Google Shape;67;p13"/>
          <p:cNvSpPr txBox="1">
            <a:spLocks noGrp="1"/>
          </p:cNvSpPr>
          <p:nvPr>
            <p:ph type="title" idx="17"/>
          </p:nvPr>
        </p:nvSpPr>
        <p:spPr>
          <a:xfrm>
            <a:off x="5918738" y="1983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68" name="Google Shape;68;p13"/>
          <p:cNvSpPr txBox="1">
            <a:spLocks noGrp="1"/>
          </p:cNvSpPr>
          <p:nvPr>
            <p:ph type="subTitle" idx="18"/>
          </p:nvPr>
        </p:nvSpPr>
        <p:spPr>
          <a:xfrm>
            <a:off x="5918738" y="23501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9" name="Google Shape;69;p13"/>
          <p:cNvSpPr txBox="1">
            <a:spLocks noGrp="1"/>
          </p:cNvSpPr>
          <p:nvPr>
            <p:ph type="title" idx="19" hasCustomPrompt="1"/>
          </p:nvPr>
        </p:nvSpPr>
        <p:spPr>
          <a:xfrm>
            <a:off x="5918750" y="2999658"/>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0" name="Google Shape;70;p13"/>
          <p:cNvSpPr txBox="1">
            <a:spLocks noGrp="1"/>
          </p:cNvSpPr>
          <p:nvPr>
            <p:ph type="title" idx="20"/>
          </p:nvPr>
        </p:nvSpPr>
        <p:spPr>
          <a:xfrm>
            <a:off x="5918738" y="37036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71" name="Google Shape;71;p13"/>
          <p:cNvSpPr txBox="1">
            <a:spLocks noGrp="1"/>
          </p:cNvSpPr>
          <p:nvPr>
            <p:ph type="subTitle" idx="21"/>
          </p:nvPr>
        </p:nvSpPr>
        <p:spPr>
          <a:xfrm>
            <a:off x="5918738" y="40703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1">
    <p:bg>
      <p:bgPr>
        <a:solidFill>
          <a:schemeClr val="dk2"/>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713225" y="1712875"/>
            <a:ext cx="3858900" cy="479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74" name="Google Shape;74;p14"/>
          <p:cNvSpPr txBox="1">
            <a:spLocks noGrp="1"/>
          </p:cNvSpPr>
          <p:nvPr>
            <p:ph type="subTitle" idx="1"/>
          </p:nvPr>
        </p:nvSpPr>
        <p:spPr>
          <a:xfrm>
            <a:off x="713225" y="2416700"/>
            <a:ext cx="3858900" cy="105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800"/>
              <a:buFont typeface="Nunito"/>
              <a:buNone/>
              <a:defRPr sz="16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dk2"/>
        </a:soli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713225" y="539500"/>
            <a:ext cx="7717500" cy="573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77" name="Google Shape;77;p15"/>
          <p:cNvSpPr txBox="1">
            <a:spLocks noGrp="1"/>
          </p:cNvSpPr>
          <p:nvPr>
            <p:ph type="title" idx="2" hasCustomPrompt="1"/>
          </p:nvPr>
        </p:nvSpPr>
        <p:spPr>
          <a:xfrm>
            <a:off x="877185" y="2495550"/>
            <a:ext cx="20595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8" name="Google Shape;78;p15"/>
          <p:cNvSpPr txBox="1">
            <a:spLocks noGrp="1"/>
          </p:cNvSpPr>
          <p:nvPr>
            <p:ph type="title" idx="3"/>
          </p:nvPr>
        </p:nvSpPr>
        <p:spPr>
          <a:xfrm>
            <a:off x="877175" y="3383550"/>
            <a:ext cx="205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79" name="Google Shape;79;p15"/>
          <p:cNvSpPr txBox="1">
            <a:spLocks noGrp="1"/>
          </p:cNvSpPr>
          <p:nvPr>
            <p:ph type="subTitle" idx="1"/>
          </p:nvPr>
        </p:nvSpPr>
        <p:spPr>
          <a:xfrm>
            <a:off x="877175" y="3750300"/>
            <a:ext cx="20595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80" name="Google Shape;80;p15"/>
          <p:cNvSpPr txBox="1">
            <a:spLocks noGrp="1"/>
          </p:cNvSpPr>
          <p:nvPr>
            <p:ph type="title" idx="4" hasCustomPrompt="1"/>
          </p:nvPr>
        </p:nvSpPr>
        <p:spPr>
          <a:xfrm>
            <a:off x="3542258" y="2495550"/>
            <a:ext cx="20595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1" name="Google Shape;81;p15"/>
          <p:cNvSpPr txBox="1">
            <a:spLocks noGrp="1"/>
          </p:cNvSpPr>
          <p:nvPr>
            <p:ph type="title" idx="5"/>
          </p:nvPr>
        </p:nvSpPr>
        <p:spPr>
          <a:xfrm>
            <a:off x="3542247" y="3383550"/>
            <a:ext cx="205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2" name="Google Shape;82;p15"/>
          <p:cNvSpPr txBox="1">
            <a:spLocks noGrp="1"/>
          </p:cNvSpPr>
          <p:nvPr>
            <p:ph type="subTitle" idx="6"/>
          </p:nvPr>
        </p:nvSpPr>
        <p:spPr>
          <a:xfrm>
            <a:off x="3542247" y="3750300"/>
            <a:ext cx="20595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83" name="Google Shape;83;p15"/>
          <p:cNvSpPr txBox="1">
            <a:spLocks noGrp="1"/>
          </p:cNvSpPr>
          <p:nvPr>
            <p:ph type="title" idx="7" hasCustomPrompt="1"/>
          </p:nvPr>
        </p:nvSpPr>
        <p:spPr>
          <a:xfrm>
            <a:off x="6207330" y="2495550"/>
            <a:ext cx="20595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4" name="Google Shape;84;p15"/>
          <p:cNvSpPr txBox="1">
            <a:spLocks noGrp="1"/>
          </p:cNvSpPr>
          <p:nvPr>
            <p:ph type="title" idx="8"/>
          </p:nvPr>
        </p:nvSpPr>
        <p:spPr>
          <a:xfrm>
            <a:off x="6207320" y="3383550"/>
            <a:ext cx="205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5" name="Google Shape;85;p15"/>
          <p:cNvSpPr txBox="1">
            <a:spLocks noGrp="1"/>
          </p:cNvSpPr>
          <p:nvPr>
            <p:ph type="subTitle" idx="9"/>
          </p:nvPr>
        </p:nvSpPr>
        <p:spPr>
          <a:xfrm>
            <a:off x="6207320" y="3750300"/>
            <a:ext cx="20595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3">
    <p:bg>
      <p:bgPr>
        <a:solidFill>
          <a:schemeClr val="dk2"/>
        </a:solid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713225" y="539500"/>
            <a:ext cx="7717500" cy="527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88" name="Google Shape;88;p16"/>
          <p:cNvSpPr txBox="1">
            <a:spLocks noGrp="1"/>
          </p:cNvSpPr>
          <p:nvPr>
            <p:ph type="title" idx="2"/>
          </p:nvPr>
        </p:nvSpPr>
        <p:spPr>
          <a:xfrm>
            <a:off x="5335638" y="1208325"/>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4"/>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9" name="Google Shape;89;p16"/>
          <p:cNvSpPr txBox="1">
            <a:spLocks noGrp="1"/>
          </p:cNvSpPr>
          <p:nvPr>
            <p:ph type="subTitle" idx="1"/>
          </p:nvPr>
        </p:nvSpPr>
        <p:spPr>
          <a:xfrm>
            <a:off x="5335638" y="1575075"/>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0" name="Google Shape;90;p16"/>
          <p:cNvSpPr txBox="1">
            <a:spLocks noGrp="1"/>
          </p:cNvSpPr>
          <p:nvPr>
            <p:ph type="title" idx="3"/>
          </p:nvPr>
        </p:nvSpPr>
        <p:spPr>
          <a:xfrm>
            <a:off x="2090050" y="2419950"/>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91" name="Google Shape;91;p16"/>
          <p:cNvSpPr txBox="1">
            <a:spLocks noGrp="1"/>
          </p:cNvSpPr>
          <p:nvPr>
            <p:ph type="subTitle" idx="4"/>
          </p:nvPr>
        </p:nvSpPr>
        <p:spPr>
          <a:xfrm>
            <a:off x="2090050" y="2786700"/>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2" name="Google Shape;92;p16"/>
          <p:cNvSpPr txBox="1">
            <a:spLocks noGrp="1"/>
          </p:cNvSpPr>
          <p:nvPr>
            <p:ph type="title" idx="5"/>
          </p:nvPr>
        </p:nvSpPr>
        <p:spPr>
          <a:xfrm>
            <a:off x="5335638" y="3631575"/>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5"/>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93" name="Google Shape;93;p16"/>
          <p:cNvSpPr txBox="1">
            <a:spLocks noGrp="1"/>
          </p:cNvSpPr>
          <p:nvPr>
            <p:ph type="subTitle" idx="6"/>
          </p:nvPr>
        </p:nvSpPr>
        <p:spPr>
          <a:xfrm>
            <a:off x="5335638" y="3998325"/>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2">
  <p:cSld name="CUSTOM_4">
    <p:bg>
      <p:bgPr>
        <a:solidFill>
          <a:schemeClr val="dk2"/>
        </a:solidFill>
        <a:effectLst/>
      </p:bgPr>
    </p:bg>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1145537" y="2785875"/>
            <a:ext cx="3165000" cy="570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9pPr>
          </a:lstStyle>
          <a:p>
            <a:endParaRPr/>
          </a:p>
        </p:txBody>
      </p:sp>
      <p:sp>
        <p:nvSpPr>
          <p:cNvPr id="96" name="Google Shape;96;p17"/>
          <p:cNvSpPr txBox="1">
            <a:spLocks noGrp="1"/>
          </p:cNvSpPr>
          <p:nvPr>
            <p:ph type="subTitle" idx="1"/>
          </p:nvPr>
        </p:nvSpPr>
        <p:spPr>
          <a:xfrm>
            <a:off x="4833460" y="2785875"/>
            <a:ext cx="3165000" cy="570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Font typeface="Nunito"/>
              <a:buNone/>
              <a:defRPr b="1">
                <a:solidFill>
                  <a:schemeClr val="accent1"/>
                </a:solidFill>
                <a:latin typeface="Nunito"/>
                <a:ea typeface="Nunito"/>
                <a:cs typeface="Nunito"/>
                <a:sym typeface="Nunito"/>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97" name="Google Shape;97;p17"/>
          <p:cNvSpPr txBox="1">
            <a:spLocks noGrp="1"/>
          </p:cNvSpPr>
          <p:nvPr>
            <p:ph type="subTitle" idx="2"/>
          </p:nvPr>
        </p:nvSpPr>
        <p:spPr>
          <a:xfrm>
            <a:off x="1145537" y="3289175"/>
            <a:ext cx="3165000" cy="147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8" name="Google Shape;98;p17"/>
          <p:cNvSpPr txBox="1">
            <a:spLocks noGrp="1"/>
          </p:cNvSpPr>
          <p:nvPr>
            <p:ph type="subTitle" idx="3"/>
          </p:nvPr>
        </p:nvSpPr>
        <p:spPr>
          <a:xfrm>
            <a:off x="4833460" y="3289175"/>
            <a:ext cx="3165000" cy="147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5">
    <p:bg>
      <p:bgPr>
        <a:solidFill>
          <a:schemeClr val="dk2"/>
        </a:soli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571875" y="1912900"/>
            <a:ext cx="3858900" cy="1348500"/>
          </a:xfrm>
          <a:prstGeom prst="rect">
            <a:avLst/>
          </a:prstGeom>
        </p:spPr>
        <p:txBody>
          <a:bodyPr spcFirstLastPara="1" wrap="square" lIns="91425" tIns="91425" rIns="91425" bIns="91425" anchor="t" anchorCtr="0">
            <a:noAutofit/>
          </a:bodyPr>
          <a:lstStyle>
            <a:lvl1pPr lvl="0" algn="r">
              <a:lnSpc>
                <a:spcPct val="80000"/>
              </a:lnSpc>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1pPr>
            <a:lvl2pPr lvl="1"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2pPr>
            <a:lvl3pPr lvl="2"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3pPr>
            <a:lvl4pPr lvl="3"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4pPr>
            <a:lvl5pPr lvl="4"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5pPr>
            <a:lvl6pPr lvl="5"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6pPr>
            <a:lvl7pPr lvl="6"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7pPr>
            <a:lvl8pPr lvl="7"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8pPr>
            <a:lvl9pPr lvl="8" algn="r">
              <a:spcBef>
                <a:spcPts val="0"/>
              </a:spcBef>
              <a:spcAft>
                <a:spcPts val="0"/>
              </a:spcAft>
              <a:buClr>
                <a:schemeClr val="accent5"/>
              </a:buClr>
              <a:buSzPts val="5000"/>
              <a:buFont typeface="EB Garamond"/>
              <a:buNone/>
              <a:defRPr sz="5000" b="1">
                <a:solidFill>
                  <a:schemeClr val="accent5"/>
                </a:solidFill>
                <a:latin typeface="EB Garamond"/>
                <a:ea typeface="EB Garamond"/>
                <a:cs typeface="EB Garamond"/>
                <a:sym typeface="EB Garamond"/>
              </a:defRPr>
            </a:lvl9pPr>
          </a:lstStyle>
          <a:p>
            <a:endParaRPr/>
          </a:p>
        </p:txBody>
      </p:sp>
      <p:sp>
        <p:nvSpPr>
          <p:cNvPr id="101" name="Google Shape;101;p18"/>
          <p:cNvSpPr txBox="1">
            <a:spLocks noGrp="1"/>
          </p:cNvSpPr>
          <p:nvPr>
            <p:ph type="title" idx="2" hasCustomPrompt="1"/>
          </p:nvPr>
        </p:nvSpPr>
        <p:spPr>
          <a:xfrm>
            <a:off x="4572000" y="1143750"/>
            <a:ext cx="3858900" cy="85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EB Garamond"/>
              <a:buNone/>
              <a:defRPr sz="5000" b="1">
                <a:solidFill>
                  <a:schemeClr val="accent5"/>
                </a:solidFill>
                <a:latin typeface="EB Garamond"/>
                <a:ea typeface="EB Garamond"/>
                <a:cs typeface="EB Garamond"/>
                <a:sym typeface="EB Garamond"/>
              </a:defRPr>
            </a:lvl1pPr>
            <a:lvl2pPr lvl="1" algn="r" rtl="0">
              <a:spcBef>
                <a:spcPts val="0"/>
              </a:spcBef>
              <a:spcAft>
                <a:spcPts val="0"/>
              </a:spcAft>
              <a:buSzPts val="6000"/>
              <a:buFont typeface="EB Garamond"/>
              <a:buNone/>
              <a:defRPr sz="6000" b="1">
                <a:latin typeface="EB Garamond"/>
                <a:ea typeface="EB Garamond"/>
                <a:cs typeface="EB Garamond"/>
                <a:sym typeface="EB Garamond"/>
              </a:defRPr>
            </a:lvl2pPr>
            <a:lvl3pPr lvl="2" algn="r" rtl="0">
              <a:spcBef>
                <a:spcPts val="0"/>
              </a:spcBef>
              <a:spcAft>
                <a:spcPts val="0"/>
              </a:spcAft>
              <a:buSzPts val="6000"/>
              <a:buFont typeface="EB Garamond"/>
              <a:buNone/>
              <a:defRPr sz="6000" b="1">
                <a:latin typeface="EB Garamond"/>
                <a:ea typeface="EB Garamond"/>
                <a:cs typeface="EB Garamond"/>
                <a:sym typeface="EB Garamond"/>
              </a:defRPr>
            </a:lvl3pPr>
            <a:lvl4pPr lvl="3" algn="r" rtl="0">
              <a:spcBef>
                <a:spcPts val="0"/>
              </a:spcBef>
              <a:spcAft>
                <a:spcPts val="0"/>
              </a:spcAft>
              <a:buSzPts val="6000"/>
              <a:buFont typeface="EB Garamond"/>
              <a:buNone/>
              <a:defRPr sz="6000" b="1">
                <a:latin typeface="EB Garamond"/>
                <a:ea typeface="EB Garamond"/>
                <a:cs typeface="EB Garamond"/>
                <a:sym typeface="EB Garamond"/>
              </a:defRPr>
            </a:lvl4pPr>
            <a:lvl5pPr lvl="4" algn="r" rtl="0">
              <a:spcBef>
                <a:spcPts val="0"/>
              </a:spcBef>
              <a:spcAft>
                <a:spcPts val="0"/>
              </a:spcAft>
              <a:buSzPts val="6000"/>
              <a:buFont typeface="EB Garamond"/>
              <a:buNone/>
              <a:defRPr sz="6000" b="1">
                <a:latin typeface="EB Garamond"/>
                <a:ea typeface="EB Garamond"/>
                <a:cs typeface="EB Garamond"/>
                <a:sym typeface="EB Garamond"/>
              </a:defRPr>
            </a:lvl5pPr>
            <a:lvl6pPr lvl="5" algn="r" rtl="0">
              <a:spcBef>
                <a:spcPts val="0"/>
              </a:spcBef>
              <a:spcAft>
                <a:spcPts val="0"/>
              </a:spcAft>
              <a:buSzPts val="6000"/>
              <a:buFont typeface="EB Garamond"/>
              <a:buNone/>
              <a:defRPr sz="6000" b="1">
                <a:latin typeface="EB Garamond"/>
                <a:ea typeface="EB Garamond"/>
                <a:cs typeface="EB Garamond"/>
                <a:sym typeface="EB Garamond"/>
              </a:defRPr>
            </a:lvl6pPr>
            <a:lvl7pPr lvl="6" algn="r" rtl="0">
              <a:spcBef>
                <a:spcPts val="0"/>
              </a:spcBef>
              <a:spcAft>
                <a:spcPts val="0"/>
              </a:spcAft>
              <a:buSzPts val="6000"/>
              <a:buFont typeface="EB Garamond"/>
              <a:buNone/>
              <a:defRPr sz="6000" b="1">
                <a:latin typeface="EB Garamond"/>
                <a:ea typeface="EB Garamond"/>
                <a:cs typeface="EB Garamond"/>
                <a:sym typeface="EB Garamond"/>
              </a:defRPr>
            </a:lvl7pPr>
            <a:lvl8pPr lvl="7" algn="r" rtl="0">
              <a:spcBef>
                <a:spcPts val="0"/>
              </a:spcBef>
              <a:spcAft>
                <a:spcPts val="0"/>
              </a:spcAft>
              <a:buSzPts val="6000"/>
              <a:buFont typeface="EB Garamond"/>
              <a:buNone/>
              <a:defRPr sz="6000" b="1">
                <a:latin typeface="EB Garamond"/>
                <a:ea typeface="EB Garamond"/>
                <a:cs typeface="EB Garamond"/>
                <a:sym typeface="EB Garamond"/>
              </a:defRPr>
            </a:lvl8pPr>
            <a:lvl9pPr lvl="8" algn="r" rtl="0">
              <a:spcBef>
                <a:spcPts val="0"/>
              </a:spcBef>
              <a:spcAft>
                <a:spcPts val="0"/>
              </a:spcAft>
              <a:buSzPts val="6000"/>
              <a:buFont typeface="EB Garamond"/>
              <a:buNone/>
              <a:defRPr sz="6000" b="1">
                <a:latin typeface="EB Garamond"/>
                <a:ea typeface="EB Garamond"/>
                <a:cs typeface="EB Garamond"/>
                <a:sym typeface="EB Garamond"/>
              </a:defRPr>
            </a:lvl9pPr>
          </a:lstStyle>
          <a:p>
            <a:r>
              <a:t>xx%</a:t>
            </a:r>
          </a:p>
        </p:txBody>
      </p:sp>
      <p:sp>
        <p:nvSpPr>
          <p:cNvPr id="102" name="Google Shape;102;p18"/>
          <p:cNvSpPr txBox="1">
            <a:spLocks noGrp="1"/>
          </p:cNvSpPr>
          <p:nvPr>
            <p:ph type="subTitle" idx="1"/>
          </p:nvPr>
        </p:nvSpPr>
        <p:spPr>
          <a:xfrm>
            <a:off x="4571875" y="3340450"/>
            <a:ext cx="3858900" cy="39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6">
    <p:bg>
      <p:bgPr>
        <a:solidFill>
          <a:schemeClr val="accent3"/>
        </a:solidFill>
        <a:effectLst/>
      </p:bgPr>
    </p:bg>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3225" y="539500"/>
            <a:ext cx="7717500" cy="498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105" name="Google Shape;105;p19"/>
          <p:cNvSpPr txBox="1">
            <a:spLocks noGrp="1"/>
          </p:cNvSpPr>
          <p:nvPr>
            <p:ph type="title" idx="2" hasCustomPrompt="1"/>
          </p:nvPr>
        </p:nvSpPr>
        <p:spPr>
          <a:xfrm>
            <a:off x="713183" y="1871200"/>
            <a:ext cx="16269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06" name="Google Shape;106;p19"/>
          <p:cNvSpPr txBox="1">
            <a:spLocks noGrp="1"/>
          </p:cNvSpPr>
          <p:nvPr>
            <p:ph type="title" idx="3"/>
          </p:nvPr>
        </p:nvSpPr>
        <p:spPr>
          <a:xfrm>
            <a:off x="713175" y="2683000"/>
            <a:ext cx="162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07" name="Google Shape;107;p19"/>
          <p:cNvSpPr txBox="1">
            <a:spLocks noGrp="1"/>
          </p:cNvSpPr>
          <p:nvPr>
            <p:ph type="subTitle" idx="1"/>
          </p:nvPr>
        </p:nvSpPr>
        <p:spPr>
          <a:xfrm>
            <a:off x="713175" y="3049750"/>
            <a:ext cx="1626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08" name="Google Shape;108;p19"/>
          <p:cNvSpPr txBox="1">
            <a:spLocks noGrp="1"/>
          </p:cNvSpPr>
          <p:nvPr>
            <p:ph type="title" idx="4" hasCustomPrompt="1"/>
          </p:nvPr>
        </p:nvSpPr>
        <p:spPr>
          <a:xfrm>
            <a:off x="2743380" y="1871200"/>
            <a:ext cx="16269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09" name="Google Shape;109;p19"/>
          <p:cNvSpPr txBox="1">
            <a:spLocks noGrp="1"/>
          </p:cNvSpPr>
          <p:nvPr>
            <p:ph type="title" idx="5"/>
          </p:nvPr>
        </p:nvSpPr>
        <p:spPr>
          <a:xfrm>
            <a:off x="2743372" y="2683000"/>
            <a:ext cx="162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10" name="Google Shape;110;p19"/>
          <p:cNvSpPr txBox="1">
            <a:spLocks noGrp="1"/>
          </p:cNvSpPr>
          <p:nvPr>
            <p:ph type="subTitle" idx="6"/>
          </p:nvPr>
        </p:nvSpPr>
        <p:spPr>
          <a:xfrm>
            <a:off x="2743372" y="3049750"/>
            <a:ext cx="1626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11" name="Google Shape;111;p19"/>
          <p:cNvSpPr txBox="1">
            <a:spLocks noGrp="1"/>
          </p:cNvSpPr>
          <p:nvPr>
            <p:ph type="title" idx="7" hasCustomPrompt="1"/>
          </p:nvPr>
        </p:nvSpPr>
        <p:spPr>
          <a:xfrm>
            <a:off x="4773577" y="1871200"/>
            <a:ext cx="16269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12" name="Google Shape;112;p19"/>
          <p:cNvSpPr txBox="1">
            <a:spLocks noGrp="1"/>
          </p:cNvSpPr>
          <p:nvPr>
            <p:ph type="title" idx="8"/>
          </p:nvPr>
        </p:nvSpPr>
        <p:spPr>
          <a:xfrm>
            <a:off x="4773569" y="2683000"/>
            <a:ext cx="162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13" name="Google Shape;113;p19"/>
          <p:cNvSpPr txBox="1">
            <a:spLocks noGrp="1"/>
          </p:cNvSpPr>
          <p:nvPr>
            <p:ph type="subTitle" idx="9"/>
          </p:nvPr>
        </p:nvSpPr>
        <p:spPr>
          <a:xfrm>
            <a:off x="4773569" y="3049750"/>
            <a:ext cx="1626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14" name="Google Shape;114;p19"/>
          <p:cNvSpPr txBox="1">
            <a:spLocks noGrp="1"/>
          </p:cNvSpPr>
          <p:nvPr>
            <p:ph type="title" idx="13" hasCustomPrompt="1"/>
          </p:nvPr>
        </p:nvSpPr>
        <p:spPr>
          <a:xfrm>
            <a:off x="6803765" y="1871200"/>
            <a:ext cx="16269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115" name="Google Shape;115;p19"/>
          <p:cNvSpPr txBox="1">
            <a:spLocks noGrp="1"/>
          </p:cNvSpPr>
          <p:nvPr>
            <p:ph type="title" idx="14"/>
          </p:nvPr>
        </p:nvSpPr>
        <p:spPr>
          <a:xfrm>
            <a:off x="6803757" y="2683000"/>
            <a:ext cx="162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16" name="Google Shape;116;p19"/>
          <p:cNvSpPr txBox="1">
            <a:spLocks noGrp="1"/>
          </p:cNvSpPr>
          <p:nvPr>
            <p:ph type="subTitle" idx="15"/>
          </p:nvPr>
        </p:nvSpPr>
        <p:spPr>
          <a:xfrm>
            <a:off x="6803757" y="3049750"/>
            <a:ext cx="16269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2">
  <p:cSld name="CUSTOM_7">
    <p:bg>
      <p:bgPr>
        <a:solidFill>
          <a:schemeClr val="dk2"/>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119" name="Google Shape;119;p20"/>
          <p:cNvSpPr txBox="1">
            <a:spLocks noGrp="1"/>
          </p:cNvSpPr>
          <p:nvPr>
            <p:ph type="title" idx="2"/>
          </p:nvPr>
        </p:nvSpPr>
        <p:spPr>
          <a:xfrm>
            <a:off x="737950" y="1907225"/>
            <a:ext cx="191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20" name="Google Shape;120;p20"/>
          <p:cNvSpPr txBox="1">
            <a:spLocks noGrp="1"/>
          </p:cNvSpPr>
          <p:nvPr>
            <p:ph type="subTitle" idx="1"/>
          </p:nvPr>
        </p:nvSpPr>
        <p:spPr>
          <a:xfrm>
            <a:off x="737950" y="2273975"/>
            <a:ext cx="191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21" name="Google Shape;121;p20"/>
          <p:cNvSpPr txBox="1">
            <a:spLocks noGrp="1"/>
          </p:cNvSpPr>
          <p:nvPr>
            <p:ph type="title" idx="3"/>
          </p:nvPr>
        </p:nvSpPr>
        <p:spPr>
          <a:xfrm>
            <a:off x="737950" y="3703625"/>
            <a:ext cx="191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22" name="Google Shape;122;p20"/>
          <p:cNvSpPr txBox="1">
            <a:spLocks noGrp="1"/>
          </p:cNvSpPr>
          <p:nvPr>
            <p:ph type="subTitle" idx="4"/>
          </p:nvPr>
        </p:nvSpPr>
        <p:spPr>
          <a:xfrm>
            <a:off x="737950" y="4070375"/>
            <a:ext cx="191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23" name="Google Shape;123;p20"/>
          <p:cNvSpPr txBox="1">
            <a:spLocks noGrp="1"/>
          </p:cNvSpPr>
          <p:nvPr>
            <p:ph type="title" idx="5"/>
          </p:nvPr>
        </p:nvSpPr>
        <p:spPr>
          <a:xfrm>
            <a:off x="3614969" y="1907225"/>
            <a:ext cx="191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24" name="Google Shape;124;p20"/>
          <p:cNvSpPr txBox="1">
            <a:spLocks noGrp="1"/>
          </p:cNvSpPr>
          <p:nvPr>
            <p:ph type="subTitle" idx="6"/>
          </p:nvPr>
        </p:nvSpPr>
        <p:spPr>
          <a:xfrm>
            <a:off x="3614969" y="2273975"/>
            <a:ext cx="191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25" name="Google Shape;125;p20"/>
          <p:cNvSpPr txBox="1">
            <a:spLocks noGrp="1"/>
          </p:cNvSpPr>
          <p:nvPr>
            <p:ph type="title" idx="7"/>
          </p:nvPr>
        </p:nvSpPr>
        <p:spPr>
          <a:xfrm>
            <a:off x="3614969" y="3703625"/>
            <a:ext cx="191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26" name="Google Shape;126;p20"/>
          <p:cNvSpPr txBox="1">
            <a:spLocks noGrp="1"/>
          </p:cNvSpPr>
          <p:nvPr>
            <p:ph type="subTitle" idx="8"/>
          </p:nvPr>
        </p:nvSpPr>
        <p:spPr>
          <a:xfrm>
            <a:off x="3614969" y="4070375"/>
            <a:ext cx="191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27" name="Google Shape;127;p20"/>
          <p:cNvSpPr txBox="1">
            <a:spLocks noGrp="1"/>
          </p:cNvSpPr>
          <p:nvPr>
            <p:ph type="title" idx="9"/>
          </p:nvPr>
        </p:nvSpPr>
        <p:spPr>
          <a:xfrm>
            <a:off x="6516737" y="1907225"/>
            <a:ext cx="191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28" name="Google Shape;128;p20"/>
          <p:cNvSpPr txBox="1">
            <a:spLocks noGrp="1"/>
          </p:cNvSpPr>
          <p:nvPr>
            <p:ph type="subTitle" idx="13"/>
          </p:nvPr>
        </p:nvSpPr>
        <p:spPr>
          <a:xfrm>
            <a:off x="6516737" y="2273975"/>
            <a:ext cx="191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29" name="Google Shape;129;p20"/>
          <p:cNvSpPr txBox="1">
            <a:spLocks noGrp="1"/>
          </p:cNvSpPr>
          <p:nvPr>
            <p:ph type="title" idx="14"/>
          </p:nvPr>
        </p:nvSpPr>
        <p:spPr>
          <a:xfrm>
            <a:off x="6516737" y="3703625"/>
            <a:ext cx="191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30" name="Google Shape;130;p20"/>
          <p:cNvSpPr txBox="1">
            <a:spLocks noGrp="1"/>
          </p:cNvSpPr>
          <p:nvPr>
            <p:ph type="subTitle" idx="15"/>
          </p:nvPr>
        </p:nvSpPr>
        <p:spPr>
          <a:xfrm>
            <a:off x="6516737" y="4070375"/>
            <a:ext cx="19140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2085450"/>
            <a:ext cx="3858900" cy="1054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Font typeface="EB Garamond"/>
              <a:buNone/>
              <a:defRPr sz="5000" b="1">
                <a:solidFill>
                  <a:schemeClr val="accent5"/>
                </a:solidFill>
                <a:latin typeface="EB Garamond"/>
                <a:ea typeface="EB Garamond"/>
                <a:cs typeface="EB Garamond"/>
                <a:sym typeface="EB Garamond"/>
              </a:defRPr>
            </a:lvl1pPr>
            <a:lvl2pPr lvl="1">
              <a:spcBef>
                <a:spcPts val="0"/>
              </a:spcBef>
              <a:spcAft>
                <a:spcPts val="0"/>
              </a:spcAft>
              <a:buSzPts val="6000"/>
              <a:buFont typeface="EB Garamond"/>
              <a:buNone/>
              <a:defRPr sz="6000" b="1">
                <a:latin typeface="EB Garamond"/>
                <a:ea typeface="EB Garamond"/>
                <a:cs typeface="EB Garamond"/>
                <a:sym typeface="EB Garamond"/>
              </a:defRPr>
            </a:lvl2pPr>
            <a:lvl3pPr lvl="2">
              <a:spcBef>
                <a:spcPts val="0"/>
              </a:spcBef>
              <a:spcAft>
                <a:spcPts val="0"/>
              </a:spcAft>
              <a:buSzPts val="6000"/>
              <a:buFont typeface="EB Garamond"/>
              <a:buNone/>
              <a:defRPr sz="6000" b="1">
                <a:latin typeface="EB Garamond"/>
                <a:ea typeface="EB Garamond"/>
                <a:cs typeface="EB Garamond"/>
                <a:sym typeface="EB Garamond"/>
              </a:defRPr>
            </a:lvl3pPr>
            <a:lvl4pPr lvl="3">
              <a:spcBef>
                <a:spcPts val="0"/>
              </a:spcBef>
              <a:spcAft>
                <a:spcPts val="0"/>
              </a:spcAft>
              <a:buSzPts val="6000"/>
              <a:buFont typeface="EB Garamond"/>
              <a:buNone/>
              <a:defRPr sz="6000" b="1">
                <a:latin typeface="EB Garamond"/>
                <a:ea typeface="EB Garamond"/>
                <a:cs typeface="EB Garamond"/>
                <a:sym typeface="EB Garamond"/>
              </a:defRPr>
            </a:lvl4pPr>
            <a:lvl5pPr lvl="4">
              <a:spcBef>
                <a:spcPts val="0"/>
              </a:spcBef>
              <a:spcAft>
                <a:spcPts val="0"/>
              </a:spcAft>
              <a:buSzPts val="6000"/>
              <a:buFont typeface="EB Garamond"/>
              <a:buNone/>
              <a:defRPr sz="6000" b="1">
                <a:latin typeface="EB Garamond"/>
                <a:ea typeface="EB Garamond"/>
                <a:cs typeface="EB Garamond"/>
                <a:sym typeface="EB Garamond"/>
              </a:defRPr>
            </a:lvl5pPr>
            <a:lvl6pPr lvl="5">
              <a:spcBef>
                <a:spcPts val="0"/>
              </a:spcBef>
              <a:spcAft>
                <a:spcPts val="0"/>
              </a:spcAft>
              <a:buSzPts val="6000"/>
              <a:buFont typeface="EB Garamond"/>
              <a:buNone/>
              <a:defRPr sz="6000" b="1">
                <a:latin typeface="EB Garamond"/>
                <a:ea typeface="EB Garamond"/>
                <a:cs typeface="EB Garamond"/>
                <a:sym typeface="EB Garamond"/>
              </a:defRPr>
            </a:lvl6pPr>
            <a:lvl7pPr lvl="6">
              <a:spcBef>
                <a:spcPts val="0"/>
              </a:spcBef>
              <a:spcAft>
                <a:spcPts val="0"/>
              </a:spcAft>
              <a:buSzPts val="6000"/>
              <a:buFont typeface="EB Garamond"/>
              <a:buNone/>
              <a:defRPr sz="6000" b="1">
                <a:latin typeface="EB Garamond"/>
                <a:ea typeface="EB Garamond"/>
                <a:cs typeface="EB Garamond"/>
                <a:sym typeface="EB Garamond"/>
              </a:defRPr>
            </a:lvl7pPr>
            <a:lvl8pPr lvl="7">
              <a:spcBef>
                <a:spcPts val="0"/>
              </a:spcBef>
              <a:spcAft>
                <a:spcPts val="0"/>
              </a:spcAft>
              <a:buSzPts val="6000"/>
              <a:buFont typeface="EB Garamond"/>
              <a:buNone/>
              <a:defRPr sz="6000" b="1">
                <a:latin typeface="EB Garamond"/>
                <a:ea typeface="EB Garamond"/>
                <a:cs typeface="EB Garamond"/>
                <a:sym typeface="EB Garamond"/>
              </a:defRPr>
            </a:lvl8pPr>
            <a:lvl9pPr lvl="8">
              <a:spcBef>
                <a:spcPts val="0"/>
              </a:spcBef>
              <a:spcAft>
                <a:spcPts val="0"/>
              </a:spcAft>
              <a:buSzPts val="6000"/>
              <a:buFont typeface="EB Garamond"/>
              <a:buNone/>
              <a:defRPr sz="6000" b="1">
                <a:latin typeface="EB Garamond"/>
                <a:ea typeface="EB Garamond"/>
                <a:cs typeface="EB Garamond"/>
                <a:sym typeface="EB Garamond"/>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title" idx="2" hasCustomPrompt="1"/>
          </p:nvPr>
        </p:nvSpPr>
        <p:spPr>
          <a:xfrm>
            <a:off x="713225" y="1143750"/>
            <a:ext cx="3858900" cy="853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EB Garamond"/>
              <a:buNone/>
              <a:defRPr sz="5000" b="1">
                <a:solidFill>
                  <a:schemeClr val="accent5"/>
                </a:solidFill>
                <a:latin typeface="EB Garamond"/>
                <a:ea typeface="EB Garamond"/>
                <a:cs typeface="EB Garamond"/>
                <a:sym typeface="EB Garamond"/>
              </a:defRPr>
            </a:lvl1pPr>
            <a:lvl2pPr lvl="1" rtl="0">
              <a:spcBef>
                <a:spcPts val="0"/>
              </a:spcBef>
              <a:spcAft>
                <a:spcPts val="0"/>
              </a:spcAft>
              <a:buSzPts val="6000"/>
              <a:buFont typeface="EB Garamond"/>
              <a:buNone/>
              <a:defRPr sz="6000" b="1">
                <a:latin typeface="EB Garamond"/>
                <a:ea typeface="EB Garamond"/>
                <a:cs typeface="EB Garamond"/>
                <a:sym typeface="EB Garamond"/>
              </a:defRPr>
            </a:lvl2pPr>
            <a:lvl3pPr lvl="2" rtl="0">
              <a:spcBef>
                <a:spcPts val="0"/>
              </a:spcBef>
              <a:spcAft>
                <a:spcPts val="0"/>
              </a:spcAft>
              <a:buSzPts val="6000"/>
              <a:buFont typeface="EB Garamond"/>
              <a:buNone/>
              <a:defRPr sz="6000" b="1">
                <a:latin typeface="EB Garamond"/>
                <a:ea typeface="EB Garamond"/>
                <a:cs typeface="EB Garamond"/>
                <a:sym typeface="EB Garamond"/>
              </a:defRPr>
            </a:lvl3pPr>
            <a:lvl4pPr lvl="3" rtl="0">
              <a:spcBef>
                <a:spcPts val="0"/>
              </a:spcBef>
              <a:spcAft>
                <a:spcPts val="0"/>
              </a:spcAft>
              <a:buSzPts val="6000"/>
              <a:buFont typeface="EB Garamond"/>
              <a:buNone/>
              <a:defRPr sz="6000" b="1">
                <a:latin typeface="EB Garamond"/>
                <a:ea typeface="EB Garamond"/>
                <a:cs typeface="EB Garamond"/>
                <a:sym typeface="EB Garamond"/>
              </a:defRPr>
            </a:lvl4pPr>
            <a:lvl5pPr lvl="4" rtl="0">
              <a:spcBef>
                <a:spcPts val="0"/>
              </a:spcBef>
              <a:spcAft>
                <a:spcPts val="0"/>
              </a:spcAft>
              <a:buSzPts val="6000"/>
              <a:buFont typeface="EB Garamond"/>
              <a:buNone/>
              <a:defRPr sz="6000" b="1">
                <a:latin typeface="EB Garamond"/>
                <a:ea typeface="EB Garamond"/>
                <a:cs typeface="EB Garamond"/>
                <a:sym typeface="EB Garamond"/>
              </a:defRPr>
            </a:lvl5pPr>
            <a:lvl6pPr lvl="5" rtl="0">
              <a:spcBef>
                <a:spcPts val="0"/>
              </a:spcBef>
              <a:spcAft>
                <a:spcPts val="0"/>
              </a:spcAft>
              <a:buSzPts val="6000"/>
              <a:buFont typeface="EB Garamond"/>
              <a:buNone/>
              <a:defRPr sz="6000" b="1">
                <a:latin typeface="EB Garamond"/>
                <a:ea typeface="EB Garamond"/>
                <a:cs typeface="EB Garamond"/>
                <a:sym typeface="EB Garamond"/>
              </a:defRPr>
            </a:lvl6pPr>
            <a:lvl7pPr lvl="6" rtl="0">
              <a:spcBef>
                <a:spcPts val="0"/>
              </a:spcBef>
              <a:spcAft>
                <a:spcPts val="0"/>
              </a:spcAft>
              <a:buSzPts val="6000"/>
              <a:buFont typeface="EB Garamond"/>
              <a:buNone/>
              <a:defRPr sz="6000" b="1">
                <a:latin typeface="EB Garamond"/>
                <a:ea typeface="EB Garamond"/>
                <a:cs typeface="EB Garamond"/>
                <a:sym typeface="EB Garamond"/>
              </a:defRPr>
            </a:lvl7pPr>
            <a:lvl8pPr lvl="7" rtl="0">
              <a:spcBef>
                <a:spcPts val="0"/>
              </a:spcBef>
              <a:spcAft>
                <a:spcPts val="0"/>
              </a:spcAft>
              <a:buSzPts val="6000"/>
              <a:buFont typeface="EB Garamond"/>
              <a:buNone/>
              <a:defRPr sz="6000" b="1">
                <a:latin typeface="EB Garamond"/>
                <a:ea typeface="EB Garamond"/>
                <a:cs typeface="EB Garamond"/>
                <a:sym typeface="EB Garamond"/>
              </a:defRPr>
            </a:lvl8pPr>
            <a:lvl9pPr lvl="8" rtl="0">
              <a:spcBef>
                <a:spcPts val="0"/>
              </a:spcBef>
              <a:spcAft>
                <a:spcPts val="0"/>
              </a:spcAft>
              <a:buSzPts val="6000"/>
              <a:buFont typeface="EB Garamond"/>
              <a:buNone/>
              <a:defRPr sz="6000" b="1">
                <a:latin typeface="EB Garamond"/>
                <a:ea typeface="EB Garamond"/>
                <a:cs typeface="EB Garamond"/>
                <a:sym typeface="EB Garamond"/>
              </a:defRPr>
            </a:lvl9pPr>
          </a:lstStyle>
          <a:p>
            <a:r>
              <a:t>xx%</a:t>
            </a:r>
          </a:p>
        </p:txBody>
      </p:sp>
      <p:sp>
        <p:nvSpPr>
          <p:cNvPr id="17" name="Google Shape;17;p3"/>
          <p:cNvSpPr txBox="1">
            <a:spLocks noGrp="1"/>
          </p:cNvSpPr>
          <p:nvPr>
            <p:ph type="subTitle" idx="1"/>
          </p:nvPr>
        </p:nvSpPr>
        <p:spPr>
          <a:xfrm>
            <a:off x="713225" y="3319525"/>
            <a:ext cx="3858900" cy="39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8">
    <p:bg>
      <p:bgPr>
        <a:solidFill>
          <a:schemeClr val="dk2"/>
        </a:solidFill>
        <a:effectLst/>
      </p:bgPr>
    </p:bg>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713225" y="539500"/>
            <a:ext cx="7691700" cy="478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133" name="Google Shape;133;p21"/>
          <p:cNvSpPr txBox="1">
            <a:spLocks noGrp="1"/>
          </p:cNvSpPr>
          <p:nvPr>
            <p:ph type="title" idx="2"/>
          </p:nvPr>
        </p:nvSpPr>
        <p:spPr>
          <a:xfrm>
            <a:off x="731475" y="2865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34" name="Google Shape;134;p21"/>
          <p:cNvSpPr txBox="1">
            <a:spLocks noGrp="1"/>
          </p:cNvSpPr>
          <p:nvPr>
            <p:ph type="subTitle" idx="1"/>
          </p:nvPr>
        </p:nvSpPr>
        <p:spPr>
          <a:xfrm>
            <a:off x="731475" y="3384575"/>
            <a:ext cx="2487300" cy="7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35" name="Google Shape;135;p21"/>
          <p:cNvSpPr txBox="1">
            <a:spLocks noGrp="1"/>
          </p:cNvSpPr>
          <p:nvPr>
            <p:ph type="title" idx="3"/>
          </p:nvPr>
        </p:nvSpPr>
        <p:spPr>
          <a:xfrm>
            <a:off x="3321875" y="2865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36" name="Google Shape;136;p21"/>
          <p:cNvSpPr txBox="1">
            <a:spLocks noGrp="1"/>
          </p:cNvSpPr>
          <p:nvPr>
            <p:ph type="subTitle" idx="4"/>
          </p:nvPr>
        </p:nvSpPr>
        <p:spPr>
          <a:xfrm>
            <a:off x="3321875" y="3384575"/>
            <a:ext cx="2487300" cy="7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37" name="Google Shape;137;p21"/>
          <p:cNvSpPr txBox="1">
            <a:spLocks noGrp="1"/>
          </p:cNvSpPr>
          <p:nvPr>
            <p:ph type="title" idx="5"/>
          </p:nvPr>
        </p:nvSpPr>
        <p:spPr>
          <a:xfrm>
            <a:off x="5912275" y="2865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38" name="Google Shape;138;p21"/>
          <p:cNvSpPr txBox="1">
            <a:spLocks noGrp="1"/>
          </p:cNvSpPr>
          <p:nvPr>
            <p:ph type="subTitle" idx="6"/>
          </p:nvPr>
        </p:nvSpPr>
        <p:spPr>
          <a:xfrm>
            <a:off x="5912275" y="3384575"/>
            <a:ext cx="2487300" cy="7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4">
  <p:cSld name="CUSTOM_9">
    <p:bg>
      <p:bgPr>
        <a:solidFill>
          <a:schemeClr val="dk2"/>
        </a:solidFill>
        <a:effectLst/>
      </p:bgPr>
    </p:bg>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141" name="Google Shape;141;p22"/>
          <p:cNvSpPr txBox="1">
            <a:spLocks noGrp="1"/>
          </p:cNvSpPr>
          <p:nvPr>
            <p:ph type="title" idx="2"/>
          </p:nvPr>
        </p:nvSpPr>
        <p:spPr>
          <a:xfrm>
            <a:off x="731475" y="33988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42" name="Google Shape;142;p22"/>
          <p:cNvSpPr txBox="1">
            <a:spLocks noGrp="1"/>
          </p:cNvSpPr>
          <p:nvPr>
            <p:ph type="subTitle" idx="1"/>
          </p:nvPr>
        </p:nvSpPr>
        <p:spPr>
          <a:xfrm>
            <a:off x="731475" y="38417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43" name="Google Shape;143;p22"/>
          <p:cNvSpPr txBox="1">
            <a:spLocks noGrp="1"/>
          </p:cNvSpPr>
          <p:nvPr>
            <p:ph type="title" idx="3"/>
          </p:nvPr>
        </p:nvSpPr>
        <p:spPr>
          <a:xfrm>
            <a:off x="3321875" y="33988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44" name="Google Shape;144;p22"/>
          <p:cNvSpPr txBox="1">
            <a:spLocks noGrp="1"/>
          </p:cNvSpPr>
          <p:nvPr>
            <p:ph type="subTitle" idx="4"/>
          </p:nvPr>
        </p:nvSpPr>
        <p:spPr>
          <a:xfrm>
            <a:off x="3321875" y="38417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45" name="Google Shape;145;p22"/>
          <p:cNvSpPr txBox="1">
            <a:spLocks noGrp="1"/>
          </p:cNvSpPr>
          <p:nvPr>
            <p:ph type="title" idx="5"/>
          </p:nvPr>
        </p:nvSpPr>
        <p:spPr>
          <a:xfrm>
            <a:off x="5912275" y="33988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146" name="Google Shape;146;p22"/>
          <p:cNvSpPr txBox="1">
            <a:spLocks noGrp="1"/>
          </p:cNvSpPr>
          <p:nvPr>
            <p:ph type="subTitle" idx="6"/>
          </p:nvPr>
        </p:nvSpPr>
        <p:spPr>
          <a:xfrm>
            <a:off x="5912275" y="38417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10">
    <p:bg>
      <p:bgPr>
        <a:solidFill>
          <a:schemeClr val="dk2"/>
        </a:solid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713225" y="463300"/>
            <a:ext cx="7717500" cy="755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5"/>
              </a:buClr>
              <a:buSzPts val="4800"/>
              <a:buFont typeface="EB Garamond"/>
              <a:buNone/>
              <a:defRPr sz="7200" b="1">
                <a:solidFill>
                  <a:schemeClr val="accent5"/>
                </a:solidFill>
                <a:latin typeface="EB Garamond"/>
                <a:ea typeface="EB Garamond"/>
                <a:cs typeface="EB Garamond"/>
                <a:sym typeface="EB Garamond"/>
              </a:defRPr>
            </a:lvl1pPr>
            <a:lvl2pPr lvl="1"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2pPr>
            <a:lvl3pPr lvl="2"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3pPr>
            <a:lvl4pPr lvl="3"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4pPr>
            <a:lvl5pPr lvl="4"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5pPr>
            <a:lvl6pPr lvl="5"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6pPr>
            <a:lvl7pPr lvl="6"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7pPr>
            <a:lvl8pPr lvl="7"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8pPr>
            <a:lvl9pPr lvl="8" algn="ctr">
              <a:spcBef>
                <a:spcPts val="0"/>
              </a:spcBef>
              <a:spcAft>
                <a:spcPts val="0"/>
              </a:spcAft>
              <a:buClr>
                <a:schemeClr val="accent5"/>
              </a:buClr>
              <a:buSzPts val="4800"/>
              <a:buFont typeface="EB Garamond"/>
              <a:buNone/>
              <a:defRPr sz="4800" b="1">
                <a:solidFill>
                  <a:schemeClr val="accent5"/>
                </a:solidFill>
                <a:latin typeface="EB Garamond"/>
                <a:ea typeface="EB Garamond"/>
                <a:cs typeface="EB Garamond"/>
                <a:sym typeface="EB Garamond"/>
              </a:defRPr>
            </a:lvl9pPr>
          </a:lstStyle>
          <a:p>
            <a:endParaRPr/>
          </a:p>
        </p:txBody>
      </p:sp>
      <p:sp>
        <p:nvSpPr>
          <p:cNvPr id="149" name="Google Shape;149;p23"/>
          <p:cNvSpPr txBox="1">
            <a:spLocks noGrp="1"/>
          </p:cNvSpPr>
          <p:nvPr>
            <p:ph type="subTitle" idx="1"/>
          </p:nvPr>
        </p:nvSpPr>
        <p:spPr>
          <a:xfrm>
            <a:off x="713400" y="1677225"/>
            <a:ext cx="77175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50" name="Google Shape;150;p23"/>
          <p:cNvSpPr txBox="1"/>
          <p:nvPr/>
        </p:nvSpPr>
        <p:spPr>
          <a:xfrm>
            <a:off x="1850400" y="3668530"/>
            <a:ext cx="5443200" cy="706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300">
                <a:solidFill>
                  <a:schemeClr val="lt2"/>
                </a:solidFill>
                <a:latin typeface="Nunito"/>
                <a:ea typeface="Nunito"/>
                <a:cs typeface="Nunito"/>
                <a:sym typeface="Nunito"/>
              </a:rPr>
              <a:t>CREDITS: This presentation template was created by </a:t>
            </a:r>
            <a:r>
              <a:rPr lang="en" sz="1300" b="1">
                <a:solidFill>
                  <a:schemeClr val="lt2"/>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300">
                <a:solidFill>
                  <a:schemeClr val="lt2"/>
                </a:solidFill>
                <a:latin typeface="Nunito"/>
                <a:ea typeface="Nunito"/>
                <a:cs typeface="Nunito"/>
                <a:sym typeface="Nunito"/>
              </a:rPr>
              <a:t>, including icons by </a:t>
            </a:r>
            <a:r>
              <a:rPr lang="en" sz="1300" b="1">
                <a:solidFill>
                  <a:schemeClr val="lt2"/>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300">
                <a:solidFill>
                  <a:schemeClr val="lt2"/>
                </a:solidFill>
                <a:latin typeface="Nunito"/>
                <a:ea typeface="Nunito"/>
                <a:cs typeface="Nunito"/>
                <a:sym typeface="Nunito"/>
              </a:rPr>
              <a:t>, and infographics &amp; images by </a:t>
            </a:r>
            <a:r>
              <a:rPr lang="en" sz="1300" b="1">
                <a:solidFill>
                  <a:schemeClr val="lt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a:t>
            </a:r>
            <a:r>
              <a:rPr lang="en" sz="1300" b="1">
                <a:solidFill>
                  <a:schemeClr val="lt2"/>
                </a:solidFill>
                <a:latin typeface="Nunito"/>
                <a:ea typeface="Nunito"/>
                <a:cs typeface="Nunito"/>
                <a:sym typeface="Nunito"/>
              </a:rPr>
              <a:t>k</a:t>
            </a:r>
            <a:endParaRPr sz="1300" b="1">
              <a:solidFill>
                <a:schemeClr val="lt2"/>
              </a:solidFill>
              <a:latin typeface="Nunito"/>
              <a:ea typeface="Nunito"/>
              <a:cs typeface="Nunito"/>
              <a:sym typeface="Nunito"/>
            </a:endParaRPr>
          </a:p>
          <a:p>
            <a:pPr marL="0" lvl="0" indent="0" algn="ctr" rtl="0">
              <a:lnSpc>
                <a:spcPct val="100000"/>
              </a:lnSpc>
              <a:spcBef>
                <a:spcPts val="0"/>
              </a:spcBef>
              <a:spcAft>
                <a:spcPts val="0"/>
              </a:spcAft>
              <a:buNone/>
            </a:pPr>
            <a:r>
              <a:rPr lang="en" sz="1300">
                <a:solidFill>
                  <a:schemeClr val="lt2"/>
                </a:solidFill>
                <a:latin typeface="Nunito"/>
                <a:ea typeface="Nunito"/>
                <a:cs typeface="Nunito"/>
                <a:sym typeface="Nunito"/>
              </a:rPr>
              <a:t>Please keep this slide for atribuition</a:t>
            </a:r>
            <a:endParaRPr sz="1300" b="1">
              <a:solidFill>
                <a:schemeClr val="lt2"/>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1">
    <p:bg>
      <p:bgPr>
        <a:solidFill>
          <a:schemeClr val="dk2"/>
        </a:solidFill>
        <a:effectLst/>
      </p:bgPr>
    </p:bg>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153" name="Google Shape;153;p24"/>
          <p:cNvSpPr txBox="1">
            <a:spLocks noGrp="1"/>
          </p:cNvSpPr>
          <p:nvPr>
            <p:ph type="title" idx="2"/>
          </p:nvPr>
        </p:nvSpPr>
        <p:spPr>
          <a:xfrm>
            <a:off x="713225" y="1472150"/>
            <a:ext cx="3856800" cy="58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Nunito"/>
              <a:buNone/>
              <a:defRPr sz="1600" b="1">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4" name="Google Shape;154;p24"/>
          <p:cNvSpPr txBox="1">
            <a:spLocks noGrp="1"/>
          </p:cNvSpPr>
          <p:nvPr>
            <p:ph type="subTitle" idx="1"/>
          </p:nvPr>
        </p:nvSpPr>
        <p:spPr>
          <a:xfrm>
            <a:off x="715200" y="1070600"/>
            <a:ext cx="7717500" cy="39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55" name="Google Shape;155;p24"/>
          <p:cNvSpPr txBox="1">
            <a:spLocks noGrp="1"/>
          </p:cNvSpPr>
          <p:nvPr>
            <p:ph type="subTitle" idx="3"/>
          </p:nvPr>
        </p:nvSpPr>
        <p:spPr>
          <a:xfrm>
            <a:off x="715200" y="1890625"/>
            <a:ext cx="3856800" cy="20259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lt2"/>
              </a:buClr>
              <a:buSzPts val="1300"/>
              <a:buFont typeface="Nunito"/>
              <a:buNone/>
              <a:defRPr sz="1200">
                <a:solidFill>
                  <a:schemeClr val="lt2"/>
                </a:solidFill>
                <a:latin typeface="Nunito"/>
                <a:ea typeface="Nunito"/>
                <a:cs typeface="Nunito"/>
                <a:sym typeface="Nunito"/>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56" name="Google Shape;156;p24"/>
          <p:cNvSpPr txBox="1">
            <a:spLocks noGrp="1"/>
          </p:cNvSpPr>
          <p:nvPr>
            <p:ph type="title" idx="4"/>
          </p:nvPr>
        </p:nvSpPr>
        <p:spPr>
          <a:xfrm>
            <a:off x="715200" y="3590125"/>
            <a:ext cx="3856800" cy="58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Nunito"/>
              <a:buNone/>
              <a:defRPr sz="1600" b="1">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57" name="Google Shape;157;p24"/>
          <p:cNvSpPr txBox="1">
            <a:spLocks noGrp="1"/>
          </p:cNvSpPr>
          <p:nvPr>
            <p:ph type="subTitle" idx="5"/>
          </p:nvPr>
        </p:nvSpPr>
        <p:spPr>
          <a:xfrm>
            <a:off x="4572000" y="1890625"/>
            <a:ext cx="3856800" cy="16233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lt2"/>
              </a:buClr>
              <a:buSzPts val="1300"/>
              <a:buFont typeface="Nunito"/>
              <a:buNone/>
              <a:defRPr sz="1200">
                <a:solidFill>
                  <a:schemeClr val="lt2"/>
                </a:solidFill>
                <a:latin typeface="Proxima Nova"/>
                <a:ea typeface="Proxima Nova"/>
                <a:cs typeface="Proxima Nova"/>
                <a:sym typeface="Proxima Nova"/>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58" name="Google Shape;158;p24"/>
          <p:cNvSpPr txBox="1">
            <a:spLocks noGrp="1"/>
          </p:cNvSpPr>
          <p:nvPr>
            <p:ph type="subTitle" idx="6"/>
          </p:nvPr>
        </p:nvSpPr>
        <p:spPr>
          <a:xfrm>
            <a:off x="715200" y="3988825"/>
            <a:ext cx="3856800" cy="6198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lt2"/>
              </a:buClr>
              <a:buSzPts val="1300"/>
              <a:buFont typeface="Nunito"/>
              <a:buNone/>
              <a:defRPr sz="1200">
                <a:solidFill>
                  <a:schemeClr val="lt2"/>
                </a:solidFill>
                <a:latin typeface="Nunito"/>
                <a:ea typeface="Nunito"/>
                <a:cs typeface="Nunito"/>
                <a:sym typeface="Nunito"/>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2">
    <p:bg>
      <p:bgPr>
        <a:solidFill>
          <a:schemeClr val="dk2"/>
        </a:soli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 name="Google Shape;161;p25"/>
          <p:cNvSpPr txBox="1">
            <a:spLocks noGrp="1"/>
          </p:cNvSpPr>
          <p:nvPr>
            <p:ph type="title" idx="2"/>
          </p:nvPr>
        </p:nvSpPr>
        <p:spPr>
          <a:xfrm>
            <a:off x="713225" y="1700750"/>
            <a:ext cx="3856800" cy="58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Nunito"/>
              <a:buNone/>
              <a:defRPr sz="1600" b="1">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62" name="Google Shape;162;p25"/>
          <p:cNvSpPr txBox="1">
            <a:spLocks noGrp="1"/>
          </p:cNvSpPr>
          <p:nvPr>
            <p:ph type="subTitle" idx="1"/>
          </p:nvPr>
        </p:nvSpPr>
        <p:spPr>
          <a:xfrm>
            <a:off x="715200" y="2119225"/>
            <a:ext cx="3856800" cy="13914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lt2"/>
              </a:buClr>
              <a:buSzPts val="1300"/>
              <a:buFont typeface="Nunito"/>
              <a:buNone/>
              <a:defRPr sz="1200">
                <a:solidFill>
                  <a:schemeClr val="lt2"/>
                </a:solidFill>
                <a:latin typeface="Nanum Gothic"/>
                <a:ea typeface="Nanum Gothic"/>
                <a:cs typeface="Nanum Gothic"/>
                <a:sym typeface="Nanum Gothic"/>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163" name="Google Shape;163;p25"/>
          <p:cNvSpPr txBox="1">
            <a:spLocks noGrp="1"/>
          </p:cNvSpPr>
          <p:nvPr>
            <p:ph type="title" idx="3"/>
          </p:nvPr>
        </p:nvSpPr>
        <p:spPr>
          <a:xfrm>
            <a:off x="4572000" y="1700750"/>
            <a:ext cx="3856800" cy="58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Nunito"/>
              <a:buNone/>
              <a:defRPr sz="1600" b="1">
                <a:solidFill>
                  <a:schemeClr val="accent1"/>
                </a:solidFill>
                <a:latin typeface="Nunito"/>
                <a:ea typeface="Nunito"/>
                <a:cs typeface="Nunito"/>
                <a:sym typeface="Nunito"/>
              </a:defRPr>
            </a:lvl1pPr>
            <a:lvl2pPr lvl="1"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2pPr>
            <a:lvl3pPr lvl="2"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3pPr>
            <a:lvl4pPr lvl="3"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4pPr>
            <a:lvl5pPr lvl="4"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5pPr>
            <a:lvl6pPr lvl="5"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6pPr>
            <a:lvl7pPr lvl="6"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7pPr>
            <a:lvl8pPr lvl="7"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8pPr>
            <a:lvl9pPr lvl="8" rtl="0">
              <a:spcBef>
                <a:spcPts val="0"/>
              </a:spcBef>
              <a:spcAft>
                <a:spcPts val="0"/>
              </a:spcAft>
              <a:buClr>
                <a:schemeClr val="accent2"/>
              </a:buClr>
              <a:buSzPts val="1600"/>
              <a:buFont typeface="Nunito"/>
              <a:buNone/>
              <a:defRPr sz="1600" b="1">
                <a:solidFill>
                  <a:schemeClr val="accent2"/>
                </a:solidFill>
                <a:latin typeface="Nunito"/>
                <a:ea typeface="Nunito"/>
                <a:cs typeface="Nunito"/>
                <a:sym typeface="Nunito"/>
              </a:defRPr>
            </a:lvl9pPr>
          </a:lstStyle>
          <a:p>
            <a:endParaRPr/>
          </a:p>
        </p:txBody>
      </p:sp>
      <p:sp>
        <p:nvSpPr>
          <p:cNvPr id="164" name="Google Shape;164;p25"/>
          <p:cNvSpPr txBox="1">
            <a:spLocks noGrp="1"/>
          </p:cNvSpPr>
          <p:nvPr>
            <p:ph type="subTitle" idx="4"/>
          </p:nvPr>
        </p:nvSpPr>
        <p:spPr>
          <a:xfrm>
            <a:off x="4573975" y="2119225"/>
            <a:ext cx="3856800" cy="13914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lt2"/>
              </a:buClr>
              <a:buSzPts val="1300"/>
              <a:buFont typeface="Nunito"/>
              <a:buNone/>
              <a:defRPr sz="1200">
                <a:solidFill>
                  <a:schemeClr val="lt2"/>
                </a:solidFill>
                <a:latin typeface="Nanum Gothic"/>
                <a:ea typeface="Nanum Gothic"/>
                <a:cs typeface="Nanum Gothic"/>
                <a:sym typeface="Nanum Gothic"/>
              </a:defRPr>
            </a:lvl1pPr>
            <a:lvl2pPr lvl="1"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13">
    <p:bg>
      <p:bgPr>
        <a:solidFill>
          <a:schemeClr val="dk2"/>
        </a:solidFill>
        <a:effectLst/>
      </p:bgPr>
    </p:bg>
    <p:spTree>
      <p:nvGrpSpPr>
        <p:cNvPr id="1" name="Shape 165"/>
        <p:cNvGrpSpPr/>
        <p:nvPr/>
      </p:nvGrpSpPr>
      <p:grpSpPr>
        <a:xfrm>
          <a:off x="0" y="0"/>
          <a:ext cx="0" cy="0"/>
          <a:chOff x="0" y="0"/>
          <a:chExt cx="0" cy="0"/>
        </a:xfrm>
      </p:grpSpPr>
      <p:grpSp>
        <p:nvGrpSpPr>
          <p:cNvPr id="166" name="Google Shape;166;p26"/>
          <p:cNvGrpSpPr/>
          <p:nvPr/>
        </p:nvGrpSpPr>
        <p:grpSpPr>
          <a:xfrm>
            <a:off x="8033425" y="4277349"/>
            <a:ext cx="604655" cy="482923"/>
            <a:chOff x="5879425" y="4466724"/>
            <a:chExt cx="604655" cy="482923"/>
          </a:xfrm>
        </p:grpSpPr>
        <p:sp>
          <p:nvSpPr>
            <p:cNvPr id="167" name="Google Shape;167;p26"/>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26"/>
          <p:cNvSpPr/>
          <p:nvPr/>
        </p:nvSpPr>
        <p:spPr>
          <a:xfrm rot="379797">
            <a:off x="-572657" y="4220160"/>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6045150" y="-145465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14">
    <p:bg>
      <p:bgPr>
        <a:solidFill>
          <a:schemeClr val="dk2"/>
        </a:solidFill>
        <a:effectLst/>
      </p:bgPr>
    </p:bg>
    <p:spTree>
      <p:nvGrpSpPr>
        <p:cNvPr id="1" name="Shape 173"/>
        <p:cNvGrpSpPr/>
        <p:nvPr/>
      </p:nvGrpSpPr>
      <p:grpSpPr>
        <a:xfrm>
          <a:off x="0" y="0"/>
          <a:ext cx="0" cy="0"/>
          <a:chOff x="0" y="0"/>
          <a:chExt cx="0" cy="0"/>
        </a:xfrm>
      </p:grpSpPr>
      <p:sp>
        <p:nvSpPr>
          <p:cNvPr id="174" name="Google Shape;174;p27"/>
          <p:cNvSpPr/>
          <p:nvPr/>
        </p:nvSpPr>
        <p:spPr>
          <a:xfrm>
            <a:off x="60000" y="3888422"/>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4687850" y="-154650"/>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8215750" y="4324975"/>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3225" y="1237560"/>
            <a:ext cx="7717500" cy="3371100"/>
          </a:xfrm>
          <a:prstGeom prst="rect">
            <a:avLst/>
          </a:prstGeom>
        </p:spPr>
        <p:txBody>
          <a:bodyPr spcFirstLastPara="1" wrap="square" lIns="91425" tIns="91425" rIns="91425" bIns="91425" anchor="t" anchorCtr="0">
            <a:noAutofit/>
          </a:bodyPr>
          <a:lstStyle>
            <a:lvl1pPr marL="457200" lvl="0" indent="-317500">
              <a:lnSpc>
                <a:spcPct val="90000"/>
              </a:lnSpc>
              <a:spcBef>
                <a:spcPts val="0"/>
              </a:spcBef>
              <a:spcAft>
                <a:spcPts val="0"/>
              </a:spcAft>
              <a:buClr>
                <a:srgbClr val="461A34"/>
              </a:buClr>
              <a:buSzPts val="1400"/>
              <a:buFont typeface="Nunito Sans"/>
              <a:buAutoNum type="arabicPeriod"/>
              <a:defRPr sz="1300">
                <a:solidFill>
                  <a:schemeClr val="lt2"/>
                </a:solidFill>
                <a:latin typeface="Nunito"/>
                <a:ea typeface="Nunito"/>
                <a:cs typeface="Nunito"/>
                <a:sym typeface="Nunito"/>
              </a:defRPr>
            </a:lvl1pPr>
            <a:lvl2pPr marL="914400" lvl="1" indent="-317500">
              <a:spcBef>
                <a:spcPts val="0"/>
              </a:spcBef>
              <a:spcAft>
                <a:spcPts val="0"/>
              </a:spcAft>
              <a:buClr>
                <a:srgbClr val="461A34"/>
              </a:buClr>
              <a:buSzPts val="1400"/>
              <a:buFont typeface="Nunito Sans"/>
              <a:buAutoNum type="alphaLcPeriod"/>
              <a:defRPr>
                <a:solidFill>
                  <a:schemeClr val="lt2"/>
                </a:solidFill>
              </a:defRPr>
            </a:lvl2pPr>
            <a:lvl3pPr marL="1371600" lvl="2" indent="-317500">
              <a:spcBef>
                <a:spcPts val="1600"/>
              </a:spcBef>
              <a:spcAft>
                <a:spcPts val="0"/>
              </a:spcAft>
              <a:buClr>
                <a:srgbClr val="461A34"/>
              </a:buClr>
              <a:buSzPts val="1400"/>
              <a:buFont typeface="Nunito Sans"/>
              <a:buAutoNum type="romanLcPeriod"/>
              <a:defRPr>
                <a:solidFill>
                  <a:schemeClr val="lt2"/>
                </a:solidFill>
              </a:defRPr>
            </a:lvl3pPr>
            <a:lvl4pPr marL="1828800" lvl="3" indent="-317500">
              <a:spcBef>
                <a:spcPts val="1600"/>
              </a:spcBef>
              <a:spcAft>
                <a:spcPts val="0"/>
              </a:spcAft>
              <a:buClr>
                <a:srgbClr val="461A34"/>
              </a:buClr>
              <a:buSzPts val="1400"/>
              <a:buFont typeface="Nunito Sans"/>
              <a:buAutoNum type="arabicPeriod"/>
              <a:defRPr>
                <a:solidFill>
                  <a:schemeClr val="lt2"/>
                </a:solidFill>
              </a:defRPr>
            </a:lvl4pPr>
            <a:lvl5pPr marL="2286000" lvl="4" indent="-317500">
              <a:spcBef>
                <a:spcPts val="1600"/>
              </a:spcBef>
              <a:spcAft>
                <a:spcPts val="0"/>
              </a:spcAft>
              <a:buClr>
                <a:srgbClr val="461A34"/>
              </a:buClr>
              <a:buSzPts val="1400"/>
              <a:buFont typeface="Nunito Sans"/>
              <a:buAutoNum type="alphaLcPeriod"/>
              <a:defRPr>
                <a:solidFill>
                  <a:schemeClr val="lt2"/>
                </a:solidFill>
              </a:defRPr>
            </a:lvl5pPr>
            <a:lvl6pPr marL="2743200" lvl="5" indent="-317500">
              <a:spcBef>
                <a:spcPts val="1600"/>
              </a:spcBef>
              <a:spcAft>
                <a:spcPts val="0"/>
              </a:spcAft>
              <a:buClr>
                <a:srgbClr val="461A34"/>
              </a:buClr>
              <a:buSzPts val="1400"/>
              <a:buFont typeface="Nunito Sans"/>
              <a:buAutoNum type="romanLcPeriod"/>
              <a:defRPr>
                <a:solidFill>
                  <a:schemeClr val="lt2"/>
                </a:solidFill>
              </a:defRPr>
            </a:lvl6pPr>
            <a:lvl7pPr marL="3200400" lvl="6" indent="-317500">
              <a:spcBef>
                <a:spcPts val="1600"/>
              </a:spcBef>
              <a:spcAft>
                <a:spcPts val="0"/>
              </a:spcAft>
              <a:buClr>
                <a:srgbClr val="461A34"/>
              </a:buClr>
              <a:buSzPts val="1400"/>
              <a:buFont typeface="Nunito Sans"/>
              <a:buAutoNum type="arabicPeriod"/>
              <a:defRPr>
                <a:solidFill>
                  <a:schemeClr val="lt2"/>
                </a:solidFill>
              </a:defRPr>
            </a:lvl7pPr>
            <a:lvl8pPr marL="3657600" lvl="7" indent="-317500">
              <a:spcBef>
                <a:spcPts val="1600"/>
              </a:spcBef>
              <a:spcAft>
                <a:spcPts val="0"/>
              </a:spcAft>
              <a:buClr>
                <a:srgbClr val="461A34"/>
              </a:buClr>
              <a:buSzPts val="1400"/>
              <a:buFont typeface="Nunito Sans"/>
              <a:buAutoNum type="alphaLcPeriod"/>
              <a:defRPr>
                <a:solidFill>
                  <a:schemeClr val="lt2"/>
                </a:solidFill>
              </a:defRPr>
            </a:lvl8pPr>
            <a:lvl9pPr marL="4114800" lvl="8" indent="-317500">
              <a:spcBef>
                <a:spcPts val="1600"/>
              </a:spcBef>
              <a:spcAft>
                <a:spcPts val="1600"/>
              </a:spcAft>
              <a:buClr>
                <a:srgbClr val="461A34"/>
              </a:buClr>
              <a:buSzPts val="1400"/>
              <a:buFont typeface="Nunito Sans"/>
              <a:buAutoNum type="romanLcPeriod"/>
              <a:defRPr>
                <a:solidFill>
                  <a:schemeClr val="lt2"/>
                </a:solidFill>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3225" y="539500"/>
            <a:ext cx="7717500" cy="559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1110575" y="2945225"/>
            <a:ext cx="3249900" cy="923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1600"/>
              </a:spcBef>
              <a:spcAft>
                <a:spcPts val="0"/>
              </a:spcAft>
              <a:buClr>
                <a:schemeClr val="lt2"/>
              </a:buClr>
              <a:buSzPts val="1200"/>
              <a:buChar char="■"/>
              <a:defRPr sz="1200">
                <a:solidFill>
                  <a:schemeClr val="lt2"/>
                </a:solidFill>
              </a:defRPr>
            </a:lvl3pPr>
            <a:lvl4pPr marL="1828800" lvl="3" indent="-304800">
              <a:spcBef>
                <a:spcPts val="1600"/>
              </a:spcBef>
              <a:spcAft>
                <a:spcPts val="0"/>
              </a:spcAft>
              <a:buClr>
                <a:schemeClr val="lt2"/>
              </a:buClr>
              <a:buSzPts val="1200"/>
              <a:buChar char="●"/>
              <a:defRPr sz="1200">
                <a:solidFill>
                  <a:schemeClr val="lt2"/>
                </a:solidFill>
              </a:defRPr>
            </a:lvl4pPr>
            <a:lvl5pPr marL="2286000" lvl="4" indent="-304800">
              <a:spcBef>
                <a:spcPts val="1600"/>
              </a:spcBef>
              <a:spcAft>
                <a:spcPts val="0"/>
              </a:spcAft>
              <a:buClr>
                <a:schemeClr val="lt2"/>
              </a:buClr>
              <a:buSzPts val="1200"/>
              <a:buChar char="○"/>
              <a:defRPr sz="1200">
                <a:solidFill>
                  <a:schemeClr val="lt2"/>
                </a:solidFill>
              </a:defRPr>
            </a:lvl5pPr>
            <a:lvl6pPr marL="2743200" lvl="5" indent="-304800">
              <a:spcBef>
                <a:spcPts val="1600"/>
              </a:spcBef>
              <a:spcAft>
                <a:spcPts val="0"/>
              </a:spcAft>
              <a:buClr>
                <a:schemeClr val="lt2"/>
              </a:buClr>
              <a:buSzPts val="1200"/>
              <a:buChar char="■"/>
              <a:defRPr sz="1200">
                <a:solidFill>
                  <a:schemeClr val="lt2"/>
                </a:solidFill>
              </a:defRPr>
            </a:lvl6pPr>
            <a:lvl7pPr marL="3200400" lvl="6" indent="-304800">
              <a:spcBef>
                <a:spcPts val="1600"/>
              </a:spcBef>
              <a:spcAft>
                <a:spcPts val="0"/>
              </a:spcAft>
              <a:buClr>
                <a:schemeClr val="lt2"/>
              </a:buClr>
              <a:buSzPts val="1200"/>
              <a:buChar char="●"/>
              <a:defRPr sz="1200">
                <a:solidFill>
                  <a:schemeClr val="lt2"/>
                </a:solidFill>
              </a:defRPr>
            </a:lvl7pPr>
            <a:lvl8pPr marL="3657600" lvl="7" indent="-304800">
              <a:spcBef>
                <a:spcPts val="1600"/>
              </a:spcBef>
              <a:spcAft>
                <a:spcPts val="0"/>
              </a:spcAft>
              <a:buClr>
                <a:schemeClr val="lt2"/>
              </a:buClr>
              <a:buSzPts val="1200"/>
              <a:buChar char="○"/>
              <a:defRPr sz="1200">
                <a:solidFill>
                  <a:schemeClr val="lt2"/>
                </a:solidFill>
              </a:defRPr>
            </a:lvl8pPr>
            <a:lvl9pPr marL="4114800" lvl="8" indent="-304800">
              <a:spcBef>
                <a:spcPts val="1600"/>
              </a:spcBef>
              <a:spcAft>
                <a:spcPts val="1600"/>
              </a:spcAft>
              <a:buClr>
                <a:schemeClr val="lt2"/>
              </a:buClr>
              <a:buSzPts val="1200"/>
              <a:buChar char="■"/>
              <a:defRPr sz="1200">
                <a:solidFill>
                  <a:schemeClr val="lt2"/>
                </a:solidFill>
              </a:defRPr>
            </a:lvl9pPr>
          </a:lstStyle>
          <a:p>
            <a:endParaRPr/>
          </a:p>
        </p:txBody>
      </p:sp>
      <p:sp>
        <p:nvSpPr>
          <p:cNvPr id="25" name="Google Shape;25;p5"/>
          <p:cNvSpPr txBox="1">
            <a:spLocks noGrp="1"/>
          </p:cNvSpPr>
          <p:nvPr>
            <p:ph type="body" idx="2"/>
          </p:nvPr>
        </p:nvSpPr>
        <p:spPr>
          <a:xfrm>
            <a:off x="4783528" y="2945225"/>
            <a:ext cx="3249900" cy="923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1600"/>
              </a:spcBef>
              <a:spcAft>
                <a:spcPts val="0"/>
              </a:spcAft>
              <a:buClr>
                <a:schemeClr val="lt2"/>
              </a:buClr>
              <a:buSzPts val="1200"/>
              <a:buChar char="■"/>
              <a:defRPr sz="1200">
                <a:solidFill>
                  <a:schemeClr val="lt2"/>
                </a:solidFill>
              </a:defRPr>
            </a:lvl3pPr>
            <a:lvl4pPr marL="1828800" lvl="3" indent="-304800">
              <a:spcBef>
                <a:spcPts val="1600"/>
              </a:spcBef>
              <a:spcAft>
                <a:spcPts val="0"/>
              </a:spcAft>
              <a:buClr>
                <a:schemeClr val="lt2"/>
              </a:buClr>
              <a:buSzPts val="1200"/>
              <a:buChar char="●"/>
              <a:defRPr sz="1200">
                <a:solidFill>
                  <a:schemeClr val="lt2"/>
                </a:solidFill>
              </a:defRPr>
            </a:lvl4pPr>
            <a:lvl5pPr marL="2286000" lvl="4" indent="-304800">
              <a:spcBef>
                <a:spcPts val="1600"/>
              </a:spcBef>
              <a:spcAft>
                <a:spcPts val="0"/>
              </a:spcAft>
              <a:buClr>
                <a:schemeClr val="lt2"/>
              </a:buClr>
              <a:buSzPts val="1200"/>
              <a:buChar char="○"/>
              <a:defRPr sz="1200">
                <a:solidFill>
                  <a:schemeClr val="lt2"/>
                </a:solidFill>
              </a:defRPr>
            </a:lvl5pPr>
            <a:lvl6pPr marL="2743200" lvl="5" indent="-304800">
              <a:spcBef>
                <a:spcPts val="1600"/>
              </a:spcBef>
              <a:spcAft>
                <a:spcPts val="0"/>
              </a:spcAft>
              <a:buClr>
                <a:schemeClr val="lt2"/>
              </a:buClr>
              <a:buSzPts val="1200"/>
              <a:buChar char="■"/>
              <a:defRPr sz="1200">
                <a:solidFill>
                  <a:schemeClr val="lt2"/>
                </a:solidFill>
              </a:defRPr>
            </a:lvl6pPr>
            <a:lvl7pPr marL="3200400" lvl="6" indent="-304800">
              <a:spcBef>
                <a:spcPts val="1600"/>
              </a:spcBef>
              <a:spcAft>
                <a:spcPts val="0"/>
              </a:spcAft>
              <a:buClr>
                <a:schemeClr val="lt2"/>
              </a:buClr>
              <a:buSzPts val="1200"/>
              <a:buChar char="●"/>
              <a:defRPr sz="1200">
                <a:solidFill>
                  <a:schemeClr val="lt2"/>
                </a:solidFill>
              </a:defRPr>
            </a:lvl7pPr>
            <a:lvl8pPr marL="3657600" lvl="7" indent="-304800">
              <a:spcBef>
                <a:spcPts val="1600"/>
              </a:spcBef>
              <a:spcAft>
                <a:spcPts val="0"/>
              </a:spcAft>
              <a:buClr>
                <a:schemeClr val="lt2"/>
              </a:buClr>
              <a:buSzPts val="1200"/>
              <a:buChar char="○"/>
              <a:defRPr sz="1200">
                <a:solidFill>
                  <a:schemeClr val="lt2"/>
                </a:solidFill>
              </a:defRPr>
            </a:lvl8pPr>
            <a:lvl9pPr marL="4114800" lvl="8" indent="-304800">
              <a:spcBef>
                <a:spcPts val="1600"/>
              </a:spcBef>
              <a:spcAft>
                <a:spcPts val="1600"/>
              </a:spcAft>
              <a:buClr>
                <a:schemeClr val="lt2"/>
              </a:buClr>
              <a:buSzPts val="1200"/>
              <a:buChar char="■"/>
              <a:defRPr sz="1200">
                <a:solidFill>
                  <a:schemeClr val="lt2"/>
                </a:solidFill>
              </a:defRPr>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subTitle" idx="3"/>
          </p:nvPr>
        </p:nvSpPr>
        <p:spPr>
          <a:xfrm>
            <a:off x="981688" y="2287813"/>
            <a:ext cx="3249900" cy="330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a:endParaRPr/>
          </a:p>
        </p:txBody>
      </p:sp>
      <p:sp>
        <p:nvSpPr>
          <p:cNvPr id="28" name="Google Shape;28;p5"/>
          <p:cNvSpPr txBox="1">
            <a:spLocks noGrp="1"/>
          </p:cNvSpPr>
          <p:nvPr>
            <p:ph type="subTitle" idx="4"/>
          </p:nvPr>
        </p:nvSpPr>
        <p:spPr>
          <a:xfrm>
            <a:off x="4783525" y="2287825"/>
            <a:ext cx="3249900" cy="3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rtl="0">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rtl="0">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3225" y="539500"/>
            <a:ext cx="7717500" cy="485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572000" y="1776300"/>
            <a:ext cx="3858900" cy="76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34" name="Google Shape;34;p7"/>
          <p:cNvSpPr txBox="1">
            <a:spLocks noGrp="1"/>
          </p:cNvSpPr>
          <p:nvPr>
            <p:ph type="body" idx="1"/>
          </p:nvPr>
        </p:nvSpPr>
        <p:spPr>
          <a:xfrm>
            <a:off x="4572000" y="2509774"/>
            <a:ext cx="3858900" cy="951000"/>
          </a:xfrm>
          <a:prstGeom prst="rect">
            <a:avLst/>
          </a:prstGeom>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lt2"/>
              </a:buClr>
              <a:buSzPts val="1300"/>
              <a:buFont typeface="Nunito"/>
              <a:buChar char="●"/>
              <a:defRPr sz="1300">
                <a:solidFill>
                  <a:schemeClr val="lt2"/>
                </a:solidFill>
                <a:latin typeface="Nunito"/>
                <a:ea typeface="Nunito"/>
                <a:cs typeface="Nunito"/>
                <a:sym typeface="Nunito"/>
              </a:defRPr>
            </a:lvl1pPr>
            <a:lvl2pPr marL="914400" lvl="1" indent="-311150">
              <a:spcBef>
                <a:spcPts val="0"/>
              </a:spcBef>
              <a:spcAft>
                <a:spcPts val="0"/>
              </a:spcAft>
              <a:buClr>
                <a:schemeClr val="lt2"/>
              </a:buClr>
              <a:buSzPts val="1300"/>
              <a:buFont typeface="Nunito"/>
              <a:buChar char="○"/>
              <a:defRPr sz="1300">
                <a:solidFill>
                  <a:schemeClr val="lt2"/>
                </a:solidFill>
                <a:latin typeface="Nunito"/>
                <a:ea typeface="Nunito"/>
                <a:cs typeface="Nunito"/>
                <a:sym typeface="Nunito"/>
              </a:defRPr>
            </a:lvl2pPr>
            <a:lvl3pPr marL="1371600" lvl="2" indent="-31115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3pPr>
            <a:lvl4pPr marL="1828800" lvl="3" indent="-31115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4pPr>
            <a:lvl5pPr marL="2286000" lvl="4" indent="-31115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5pPr>
            <a:lvl6pPr marL="2743200" lvl="5" indent="-31115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6pPr>
            <a:lvl7pPr marL="3200400" lvl="6" indent="-31115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7pPr>
            <a:lvl8pPr marL="3657600" lvl="7" indent="-311150">
              <a:spcBef>
                <a:spcPts val="1600"/>
              </a:spcBef>
              <a:spcAft>
                <a:spcPts val="0"/>
              </a:spcAft>
              <a:buClr>
                <a:schemeClr val="lt2"/>
              </a:buClr>
              <a:buSzPts val="1300"/>
              <a:buFont typeface="Nunito"/>
              <a:buChar char="○"/>
              <a:defRPr sz="1300">
                <a:solidFill>
                  <a:schemeClr val="lt2"/>
                </a:solidFill>
                <a:latin typeface="Nunito"/>
                <a:ea typeface="Nunito"/>
                <a:cs typeface="Nunito"/>
                <a:sym typeface="Nunito"/>
              </a:defRPr>
            </a:lvl8pPr>
            <a:lvl9pPr marL="4114800" lvl="8" indent="-311150">
              <a:spcBef>
                <a:spcPts val="1600"/>
              </a:spcBef>
              <a:spcAft>
                <a:spcPts val="1600"/>
              </a:spcAft>
              <a:buClr>
                <a:schemeClr val="lt2"/>
              </a:buClr>
              <a:buSzPts val="1300"/>
              <a:buFont typeface="Nunito"/>
              <a:buChar char="■"/>
              <a:defRPr sz="1300">
                <a:solidFill>
                  <a:schemeClr val="lt2"/>
                </a:solidFill>
                <a:latin typeface="Nunito"/>
                <a:ea typeface="Nunito"/>
                <a:cs typeface="Nunito"/>
                <a:sym typeface="Nunito"/>
              </a:defRPr>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3225" y="539500"/>
            <a:ext cx="7717500" cy="4069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solidFill>
                  <a:schemeClr val="accent5"/>
                </a:solidFill>
                <a:latin typeface="EB Garamond"/>
                <a:ea typeface="EB Garamond"/>
                <a:cs typeface="EB Garamond"/>
                <a:sym typeface="EB Garamond"/>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713225" y="1705300"/>
            <a:ext cx="3263700" cy="678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b="1">
                <a:solidFill>
                  <a:schemeClr val="accent5"/>
                </a:solidFill>
                <a:latin typeface="EB Garamond"/>
                <a:ea typeface="EB Garamond"/>
                <a:cs typeface="EB Garamond"/>
                <a:sym typeface="EB Garamon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body" idx="1"/>
          </p:nvPr>
        </p:nvSpPr>
        <p:spPr>
          <a:xfrm>
            <a:off x="713225" y="2540900"/>
            <a:ext cx="3263700" cy="8244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AutoNum type="arabicPeriod"/>
              <a:defRPr sz="1300">
                <a:solidFill>
                  <a:schemeClr val="lt2"/>
                </a:solidFill>
                <a:latin typeface="Nunito"/>
                <a:ea typeface="Nunito"/>
                <a:cs typeface="Nunito"/>
                <a:sym typeface="Nunito"/>
              </a:defRPr>
            </a:lvl1pPr>
            <a:lvl2pPr marL="914400" lvl="1" indent="-317500">
              <a:spcBef>
                <a:spcPts val="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2347200" y="539500"/>
            <a:ext cx="44496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800" b="1">
                <a:solidFill>
                  <a:schemeClr val="accent5"/>
                </a:solidFill>
                <a:latin typeface="EB Garamond"/>
                <a:ea typeface="EB Garamond"/>
                <a:cs typeface="EB Garamond"/>
                <a:sym typeface="EB Garamond"/>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ctrTitle"/>
          </p:nvPr>
        </p:nvSpPr>
        <p:spPr>
          <a:xfrm>
            <a:off x="3876275" y="1443525"/>
            <a:ext cx="5384100" cy="174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latin typeface="Times New Roman"/>
                <a:ea typeface="Times New Roman"/>
                <a:cs typeface="Times New Roman"/>
                <a:sym typeface="Times New Roman"/>
              </a:rPr>
              <a:t>ESTIMATE THE CROP YIELD USING DATA ANALYTICS.</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3700">
                <a:solidFill>
                  <a:schemeClr val="accent1"/>
                </a:solidFill>
                <a:latin typeface="Times New Roman"/>
                <a:ea typeface="Times New Roman"/>
                <a:cs typeface="Times New Roman"/>
                <a:sym typeface="Times New Roman"/>
              </a:rPr>
              <a:t>CROP-CULTIVOS</a:t>
            </a:r>
            <a:r>
              <a:rPr lang="en" sz="2000">
                <a:solidFill>
                  <a:schemeClr val="lt2"/>
                </a:solidFill>
                <a:latin typeface="Times New Roman"/>
                <a:ea typeface="Times New Roman"/>
                <a:cs typeface="Times New Roman"/>
                <a:sym typeface="Times New Roman"/>
              </a:rPr>
              <a:t> </a:t>
            </a:r>
            <a:endParaRPr sz="2000">
              <a:solidFill>
                <a:schemeClr val="lt2"/>
              </a:solidFill>
              <a:latin typeface="Times New Roman"/>
              <a:ea typeface="Times New Roman"/>
              <a:cs typeface="Times New Roman"/>
              <a:sym typeface="Times New Roman"/>
            </a:endParaRPr>
          </a:p>
        </p:txBody>
      </p:sp>
      <p:sp>
        <p:nvSpPr>
          <p:cNvPr id="182" name="Google Shape;182;p28"/>
          <p:cNvSpPr txBox="1">
            <a:spLocks noGrp="1"/>
          </p:cNvSpPr>
          <p:nvPr>
            <p:ph type="subTitle" idx="1"/>
          </p:nvPr>
        </p:nvSpPr>
        <p:spPr>
          <a:xfrm>
            <a:off x="3669093" y="3384325"/>
            <a:ext cx="4761600" cy="85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Domain: Data Science</a:t>
            </a:r>
            <a:endParaRPr>
              <a:latin typeface="Times New Roman"/>
              <a:ea typeface="Times New Roman"/>
              <a:cs typeface="Times New Roman"/>
              <a:sym typeface="Times New Roman"/>
            </a:endParaRPr>
          </a:p>
          <a:p>
            <a:pPr marL="0" lvl="0" indent="0" algn="r" rtl="0">
              <a:spcBef>
                <a:spcPts val="0"/>
              </a:spcBef>
              <a:spcAft>
                <a:spcPts val="0"/>
              </a:spcAft>
              <a:buNone/>
            </a:pPr>
            <a:endParaRPr>
              <a:latin typeface="Times New Roman"/>
              <a:ea typeface="Times New Roman"/>
              <a:cs typeface="Times New Roman"/>
              <a:sym typeface="Times New Roman"/>
            </a:endParaRPr>
          </a:p>
        </p:txBody>
      </p:sp>
      <p:sp>
        <p:nvSpPr>
          <p:cNvPr id="183" name="Google Shape;183;p28"/>
          <p:cNvSpPr/>
          <p:nvPr/>
        </p:nvSpPr>
        <p:spPr>
          <a:xfrm>
            <a:off x="6390325" y="-15354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rot="-1248412">
            <a:off x="4825511" y="46607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rot="-1248538">
            <a:off x="5659579" y="49130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28"/>
          <p:cNvGrpSpPr/>
          <p:nvPr/>
        </p:nvGrpSpPr>
        <p:grpSpPr>
          <a:xfrm>
            <a:off x="8359000" y="4367111"/>
            <a:ext cx="604655" cy="482923"/>
            <a:chOff x="5879425" y="4466724"/>
            <a:chExt cx="604655" cy="482923"/>
          </a:xfrm>
        </p:grpSpPr>
        <p:sp>
          <p:nvSpPr>
            <p:cNvPr id="187" name="Google Shape;187;p28"/>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 name="Google Shape;191;p28"/>
          <p:cNvPicPr preferRelativeResize="0"/>
          <p:nvPr/>
        </p:nvPicPr>
        <p:blipFill rotWithShape="1">
          <a:blip r:embed="rId3">
            <a:alphaModFix/>
          </a:blip>
          <a:srcRect l="45049" r="6009" b="4333"/>
          <a:stretch/>
        </p:blipFill>
        <p:spPr>
          <a:xfrm>
            <a:off x="0" y="0"/>
            <a:ext cx="3948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37"/>
          <p:cNvGrpSpPr/>
          <p:nvPr/>
        </p:nvGrpSpPr>
        <p:grpSpPr>
          <a:xfrm>
            <a:off x="4228303" y="3815035"/>
            <a:ext cx="457453" cy="449325"/>
            <a:chOff x="-20199150" y="3317850"/>
            <a:chExt cx="309550" cy="304050"/>
          </a:xfrm>
        </p:grpSpPr>
        <p:sp>
          <p:nvSpPr>
            <p:cNvPr id="309" name="Google Shape;309;p3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37"/>
          <p:cNvSpPr txBox="1"/>
          <p:nvPr/>
        </p:nvSpPr>
        <p:spPr>
          <a:xfrm>
            <a:off x="232650" y="385650"/>
            <a:ext cx="8678700" cy="4372200"/>
          </a:xfrm>
          <a:prstGeom prst="rect">
            <a:avLst/>
          </a:prstGeom>
          <a:noFill/>
          <a:ln>
            <a:noFill/>
          </a:ln>
        </p:spPr>
        <p:txBody>
          <a:bodyPr spcFirstLastPara="1" wrap="square" lIns="91425" tIns="91425" rIns="91425" bIns="91425" anchor="t" anchorCtr="0">
            <a:noAutofit/>
          </a:bodyPr>
          <a:lstStyle/>
          <a:p>
            <a:pPr marL="0" lvl="0" indent="0" algn="just" rtl="0">
              <a:lnSpc>
                <a:spcPct val="140016"/>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This project attempts to provide  a systematic review of data mining techniques in the context of Digital Agriculture, focusing on crop yield management and monitoring. It delves into the primary categories of data mining techniques used for crop yield monitoring, followed by an exploration of existing research employing data analytics in this domain. Additionally, the paper discusses the far-reaching implications of big data on agriculture, emphasizing its potential to revolutionize traditional farming practices and usher in more sustainable and efficient approaches. In a world where agriculture plays a pivotal role, harnessing the power of data and digital technologies is essential for the future of food production.</a:t>
            </a: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title"/>
          </p:nvPr>
        </p:nvSpPr>
        <p:spPr>
          <a:xfrm>
            <a:off x="4571875" y="1912900"/>
            <a:ext cx="3858900" cy="134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Literature Survey</a:t>
            </a:r>
            <a:endParaRPr/>
          </a:p>
        </p:txBody>
      </p:sp>
      <p:sp>
        <p:nvSpPr>
          <p:cNvPr id="322" name="Google Shape;322;p38"/>
          <p:cNvSpPr txBox="1">
            <a:spLocks noGrp="1"/>
          </p:cNvSpPr>
          <p:nvPr>
            <p:ph type="title" idx="2"/>
          </p:nvPr>
        </p:nvSpPr>
        <p:spPr>
          <a:xfrm>
            <a:off x="4572000" y="1143750"/>
            <a:ext cx="3858900" cy="85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pic>
        <p:nvPicPr>
          <p:cNvPr id="323" name="Google Shape;323;p38"/>
          <p:cNvPicPr preferRelativeResize="0"/>
          <p:nvPr/>
        </p:nvPicPr>
        <p:blipFill rotWithShape="1">
          <a:blip r:embed="rId3">
            <a:alphaModFix/>
          </a:blip>
          <a:srcRect l="3620" t="27979" r="36134" b="9186"/>
          <a:stretch/>
        </p:blipFill>
        <p:spPr>
          <a:xfrm>
            <a:off x="0" y="8975"/>
            <a:ext cx="3944990" cy="5143500"/>
          </a:xfrm>
          <a:prstGeom prst="rect">
            <a:avLst/>
          </a:prstGeom>
          <a:noFill/>
          <a:ln>
            <a:noFill/>
          </a:ln>
        </p:spPr>
      </p:pic>
      <p:sp>
        <p:nvSpPr>
          <p:cNvPr id="324" name="Google Shape;324;p38"/>
          <p:cNvSpPr/>
          <p:nvPr/>
        </p:nvSpPr>
        <p:spPr>
          <a:xfrm rot="-5398976" flipH="1">
            <a:off x="2354676"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rot="-5398976" flipH="1">
            <a:off x="2354676"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flipH="1">
            <a:off x="2995167" y="-13830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rot="1248412" flipH="1">
            <a:off x="5207219" y="48131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rot="1248538" flipH="1">
            <a:off x="5086528" y="50654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8"/>
          <p:cNvGrpSpPr/>
          <p:nvPr/>
        </p:nvGrpSpPr>
        <p:grpSpPr>
          <a:xfrm flipH="1">
            <a:off x="8261622" y="4519511"/>
            <a:ext cx="604655" cy="482923"/>
            <a:chOff x="5879425" y="4466724"/>
            <a:chExt cx="604655" cy="482923"/>
          </a:xfrm>
        </p:grpSpPr>
        <p:sp>
          <p:nvSpPr>
            <p:cNvPr id="330" name="Google Shape;330;p38"/>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0" y="318625"/>
            <a:ext cx="9144000" cy="4653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a:solidFill>
                  <a:srgbClr val="434343"/>
                </a:solidFill>
                <a:latin typeface="Times New Roman"/>
                <a:ea typeface="Times New Roman"/>
                <a:cs typeface="Times New Roman"/>
                <a:sym typeface="Times New Roman"/>
              </a:rPr>
              <a:t>1. Accelerating Crop Yield: Multisensor Data Fusion and Machine Learning for Agriculture Text Classification </a:t>
            </a:r>
            <a:endParaRPr sz="200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i="1">
                <a:solidFill>
                  <a:srgbClr val="434343"/>
                </a:solidFill>
                <a:latin typeface="Times New Roman"/>
                <a:ea typeface="Times New Roman"/>
                <a:cs typeface="Times New Roman"/>
                <a:sym typeface="Times New Roman"/>
              </a:rPr>
              <a:t>Authors:</a:t>
            </a:r>
            <a:r>
              <a:rPr lang="en" sz="1500" b="0" i="1">
                <a:solidFill>
                  <a:srgbClr val="434343"/>
                </a:solidFill>
                <a:latin typeface="Times New Roman"/>
                <a:ea typeface="Times New Roman"/>
                <a:cs typeface="Times New Roman"/>
                <a:sym typeface="Times New Roman"/>
              </a:rPr>
              <a:t> A. REYANA, SANDEEP KAUTISH, P. M. SHARAN KARTHIK, IBRAHIM AHMED AL-BALTAH, MUHAMMED BASHEER JASSER, (Member, IEEE), ALI WAGDY MOHAMED</a:t>
            </a:r>
            <a:endParaRPr sz="1500" b="0" i="1">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n" sz="1900">
                <a:solidFill>
                  <a:srgbClr val="434343"/>
                </a:solidFill>
                <a:latin typeface="Times New Roman"/>
                <a:ea typeface="Times New Roman"/>
                <a:cs typeface="Times New Roman"/>
                <a:sym typeface="Times New Roman"/>
              </a:rPr>
              <a:t>Algorithms Used:</a:t>
            </a:r>
            <a:endParaRPr sz="1900">
              <a:solidFill>
                <a:srgbClr val="434343"/>
              </a:solidFill>
              <a:latin typeface="Times New Roman"/>
              <a:ea typeface="Times New Roman"/>
              <a:cs typeface="Times New Roman"/>
              <a:sym typeface="Times New Roman"/>
            </a:endParaRPr>
          </a:p>
          <a:p>
            <a:pPr marL="914400" lvl="0" indent="-355600" algn="l" rtl="0">
              <a:spcBef>
                <a:spcPts val="0"/>
              </a:spcBef>
              <a:spcAft>
                <a:spcPts val="0"/>
              </a:spcAft>
              <a:buClr>
                <a:srgbClr val="434343"/>
              </a:buClr>
              <a:buSzPts val="2000"/>
              <a:buFont typeface="Times New Roman"/>
              <a:buAutoNum type="arabicPeriod"/>
            </a:pPr>
            <a:r>
              <a:rPr lang="en" sz="2000" b="0">
                <a:solidFill>
                  <a:srgbClr val="434343"/>
                </a:solidFill>
                <a:latin typeface="Times New Roman"/>
                <a:ea typeface="Times New Roman"/>
                <a:cs typeface="Times New Roman"/>
                <a:sym typeface="Times New Roman"/>
              </a:rPr>
              <a:t>Random Forest</a:t>
            </a:r>
            <a:endParaRPr sz="2000" b="0">
              <a:solidFill>
                <a:srgbClr val="434343"/>
              </a:solidFill>
              <a:latin typeface="Times New Roman"/>
              <a:ea typeface="Times New Roman"/>
              <a:cs typeface="Times New Roman"/>
              <a:sym typeface="Times New Roman"/>
            </a:endParaRPr>
          </a:p>
          <a:p>
            <a:pPr marL="914400" lvl="0" indent="-355600" algn="l" rtl="0">
              <a:spcBef>
                <a:spcPts val="0"/>
              </a:spcBef>
              <a:spcAft>
                <a:spcPts val="0"/>
              </a:spcAft>
              <a:buClr>
                <a:srgbClr val="434343"/>
              </a:buClr>
              <a:buSzPts val="2000"/>
              <a:buFont typeface="Times New Roman"/>
              <a:buAutoNum type="arabicPeriod"/>
            </a:pPr>
            <a:r>
              <a:rPr lang="en" sz="2000" b="0">
                <a:solidFill>
                  <a:srgbClr val="434343"/>
                </a:solidFill>
                <a:latin typeface="Times New Roman"/>
                <a:ea typeface="Times New Roman"/>
                <a:cs typeface="Times New Roman"/>
                <a:sym typeface="Times New Roman"/>
              </a:rPr>
              <a:t>Hoeffding Tree</a:t>
            </a:r>
            <a:endParaRPr sz="2000" b="0">
              <a:solidFill>
                <a:srgbClr val="434343"/>
              </a:solidFill>
              <a:latin typeface="Times New Roman"/>
              <a:ea typeface="Times New Roman"/>
              <a:cs typeface="Times New Roman"/>
              <a:sym typeface="Times New Roman"/>
            </a:endParaRPr>
          </a:p>
          <a:p>
            <a:pPr marL="914400" lvl="0" indent="-355600" algn="l" rtl="0">
              <a:spcBef>
                <a:spcPts val="0"/>
              </a:spcBef>
              <a:spcAft>
                <a:spcPts val="0"/>
              </a:spcAft>
              <a:buClr>
                <a:srgbClr val="434343"/>
              </a:buClr>
              <a:buSzPts val="2000"/>
              <a:buFont typeface="Times New Roman"/>
              <a:buAutoNum type="arabicPeriod"/>
            </a:pPr>
            <a:r>
              <a:rPr lang="en" sz="2000" b="0">
                <a:solidFill>
                  <a:srgbClr val="434343"/>
                </a:solidFill>
                <a:latin typeface="Times New Roman"/>
                <a:ea typeface="Times New Roman"/>
                <a:cs typeface="Times New Roman"/>
                <a:sym typeface="Times New Roman"/>
              </a:rPr>
              <a:t>Decision Tree</a:t>
            </a:r>
            <a:endParaRPr sz="20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2000" b="0">
              <a:solidFill>
                <a:srgbClr val="434343"/>
              </a:solidFill>
              <a:latin typeface="Times New Roman"/>
              <a:ea typeface="Times New Roman"/>
              <a:cs typeface="Times New Roman"/>
              <a:sym typeface="Times New Roman"/>
            </a:endParaRPr>
          </a:p>
          <a:p>
            <a:pPr marL="457200" lvl="0" indent="0" algn="just" rtl="0">
              <a:spcBef>
                <a:spcPts val="0"/>
              </a:spcBef>
              <a:spcAft>
                <a:spcPts val="0"/>
              </a:spcAft>
              <a:buNone/>
            </a:pPr>
            <a:r>
              <a:rPr lang="en" sz="2000" b="0">
                <a:solidFill>
                  <a:srgbClr val="434343"/>
                </a:solidFill>
                <a:latin typeface="Times New Roman"/>
                <a:ea typeface="Times New Roman"/>
                <a:cs typeface="Times New Roman"/>
                <a:sym typeface="Times New Roman"/>
              </a:rPr>
              <a:t>The Random Forest and Hoeffding Tree algorithms have exhibited lower error rates when applied to the data categorized by zone and variety. However, it is evident that the machine learning model's performance falls short of expectations.</a:t>
            </a:r>
            <a:endParaRPr sz="20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150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0" y="318625"/>
            <a:ext cx="9144000" cy="4653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olidFill>
                  <a:srgbClr val="434343"/>
                </a:solidFill>
                <a:latin typeface="Times New Roman"/>
                <a:ea typeface="Times New Roman"/>
                <a:cs typeface="Times New Roman"/>
                <a:sym typeface="Times New Roman"/>
              </a:rPr>
              <a:t>2. A Comprehensive Review of Crop Yield Prediction Using Machine Learning Approaches With Special Emphasis on Palm Oil Yield Prediction </a:t>
            </a:r>
            <a:endParaRPr sz="20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dirty="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i="1" dirty="0">
                <a:solidFill>
                  <a:srgbClr val="434343"/>
                </a:solidFill>
                <a:latin typeface="Times New Roman"/>
                <a:ea typeface="Times New Roman"/>
                <a:cs typeface="Times New Roman"/>
                <a:sym typeface="Times New Roman"/>
              </a:rPr>
              <a:t>Authors:</a:t>
            </a:r>
            <a:r>
              <a:rPr lang="en" sz="1500" b="0" i="1" dirty="0">
                <a:solidFill>
                  <a:srgbClr val="434343"/>
                </a:solidFill>
                <a:latin typeface="Times New Roman"/>
                <a:ea typeface="Times New Roman"/>
                <a:cs typeface="Times New Roman"/>
                <a:sym typeface="Times New Roman"/>
              </a:rPr>
              <a:t> MAMUNUR RASHID, BIFTA SAMA BARI, YUSRI YUSUP, MOHAMAD ANUAR KAMARUDDIN, NUZHAT KHAN</a:t>
            </a:r>
            <a:endParaRPr sz="1500" b="0" i="1"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b="0" dirty="0">
                <a:solidFill>
                  <a:srgbClr val="434343"/>
                </a:solidFill>
                <a:latin typeface="Times New Roman"/>
                <a:ea typeface="Times New Roman"/>
                <a:cs typeface="Times New Roman"/>
                <a:sym typeface="Times New Roman"/>
              </a:rPr>
              <a:t>	</a:t>
            </a:r>
            <a:r>
              <a:rPr lang="en" sz="1900" dirty="0">
                <a:solidFill>
                  <a:srgbClr val="434343"/>
                </a:solidFill>
                <a:latin typeface="Times New Roman"/>
                <a:ea typeface="Times New Roman"/>
                <a:cs typeface="Times New Roman"/>
                <a:sym typeface="Times New Roman"/>
              </a:rPr>
              <a:t>Features taken into consideration:</a:t>
            </a:r>
            <a:endParaRPr sz="19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rgbClr val="434343"/>
                </a:solidFill>
                <a:latin typeface="Times New Roman"/>
                <a:ea typeface="Times New Roman"/>
                <a:cs typeface="Times New Roman"/>
                <a:sym typeface="Times New Roman"/>
              </a:rPr>
              <a:t>	</a:t>
            </a:r>
            <a:r>
              <a:rPr lang="en" sz="1900" b="0" dirty="0">
                <a:solidFill>
                  <a:srgbClr val="434343"/>
                </a:solidFill>
                <a:latin typeface="Times New Roman"/>
                <a:ea typeface="Times New Roman"/>
                <a:cs typeface="Times New Roman"/>
                <a:sym typeface="Times New Roman"/>
              </a:rPr>
              <a:t>1. Leaf and fruit info</a:t>
            </a:r>
            <a:endParaRPr sz="19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b="0" dirty="0">
                <a:solidFill>
                  <a:srgbClr val="434343"/>
                </a:solidFill>
                <a:latin typeface="Times New Roman"/>
                <a:ea typeface="Times New Roman"/>
                <a:cs typeface="Times New Roman"/>
                <a:sym typeface="Times New Roman"/>
              </a:rPr>
              <a:t>	2. Irrigation, climate, groundwater info</a:t>
            </a:r>
            <a:endParaRPr sz="19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b="0" dirty="0">
                <a:solidFill>
                  <a:srgbClr val="434343"/>
                </a:solidFill>
                <a:latin typeface="Times New Roman"/>
                <a:ea typeface="Times New Roman"/>
                <a:cs typeface="Times New Roman"/>
                <a:sym typeface="Times New Roman"/>
              </a:rPr>
              <a:t>	3. Historical yield, cropland info</a:t>
            </a:r>
            <a:endParaRPr sz="19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b="0" dirty="0">
                <a:solidFill>
                  <a:srgbClr val="434343"/>
                </a:solidFill>
                <a:latin typeface="Times New Roman"/>
                <a:ea typeface="Times New Roman"/>
                <a:cs typeface="Times New Roman"/>
                <a:sym typeface="Times New Roman"/>
              </a:rPr>
              <a:t>       	4. Soil, vegetation and fertilization data</a:t>
            </a:r>
            <a:endParaRPr sz="19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rgbClr val="434343"/>
                </a:solidFill>
                <a:latin typeface="Times New Roman"/>
                <a:ea typeface="Times New Roman"/>
                <a:cs typeface="Times New Roman"/>
                <a:sym typeface="Times New Roman"/>
              </a:rPr>
              <a:t>	</a:t>
            </a: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just"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p:txBody>
      </p:sp>
      <p:sp>
        <p:nvSpPr>
          <p:cNvPr id="344" name="Google Shape;344;p40"/>
          <p:cNvSpPr txBox="1"/>
          <p:nvPr/>
        </p:nvSpPr>
        <p:spPr>
          <a:xfrm>
            <a:off x="4897464" y="2392200"/>
            <a:ext cx="4104836" cy="1517400"/>
          </a:xfrm>
          <a:prstGeom prst="rect">
            <a:avLst/>
          </a:prstGeom>
          <a:solidFill>
            <a:srgbClr val="EAD1DC"/>
          </a:solid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1900" b="1" dirty="0">
                <a:solidFill>
                  <a:srgbClr val="434343"/>
                </a:solidFill>
                <a:latin typeface="Times New Roman"/>
                <a:ea typeface="Times New Roman"/>
                <a:cs typeface="Times New Roman"/>
                <a:sym typeface="Times New Roman"/>
              </a:rPr>
              <a:t>Algorithms Used:</a:t>
            </a:r>
            <a:endParaRPr sz="1900" b="1" dirty="0">
              <a:solidFill>
                <a:srgbClr val="434343"/>
              </a:solidFill>
              <a:latin typeface="Times New Roman"/>
              <a:ea typeface="Times New Roman"/>
              <a:cs typeface="Times New Roman"/>
              <a:sym typeface="Times New Roman"/>
            </a:endParaRPr>
          </a:p>
          <a:p>
            <a:pPr marL="914400" lvl="0" indent="-349250" algn="l" rtl="0">
              <a:spcBef>
                <a:spcPts val="0"/>
              </a:spcBef>
              <a:spcAft>
                <a:spcPts val="0"/>
              </a:spcAft>
              <a:buClr>
                <a:srgbClr val="434343"/>
              </a:buClr>
              <a:buSzPts val="1900"/>
              <a:buFont typeface="Times New Roman"/>
              <a:buAutoNum type="arabicPeriod"/>
            </a:pPr>
            <a:r>
              <a:rPr lang="en" sz="1900" dirty="0">
                <a:solidFill>
                  <a:srgbClr val="434343"/>
                </a:solidFill>
                <a:latin typeface="Times New Roman"/>
                <a:ea typeface="Times New Roman"/>
                <a:cs typeface="Times New Roman"/>
                <a:sym typeface="Times New Roman"/>
              </a:rPr>
              <a:t>ANN    4. MARS   7. CNN</a:t>
            </a:r>
            <a:endParaRPr sz="1900" dirty="0">
              <a:solidFill>
                <a:srgbClr val="434343"/>
              </a:solidFill>
              <a:latin typeface="Times New Roman"/>
              <a:ea typeface="Times New Roman"/>
              <a:cs typeface="Times New Roman"/>
              <a:sym typeface="Times New Roman"/>
            </a:endParaRPr>
          </a:p>
          <a:p>
            <a:pPr marL="914400" lvl="0" indent="-349250" algn="l" rtl="0">
              <a:spcBef>
                <a:spcPts val="0"/>
              </a:spcBef>
              <a:spcAft>
                <a:spcPts val="0"/>
              </a:spcAft>
              <a:buClr>
                <a:srgbClr val="434343"/>
              </a:buClr>
              <a:buSzPts val="1900"/>
              <a:buFont typeface="Times New Roman"/>
              <a:buAutoNum type="arabicPeriod"/>
            </a:pPr>
            <a:r>
              <a:rPr lang="en" sz="1900" dirty="0">
                <a:solidFill>
                  <a:srgbClr val="434343"/>
                </a:solidFill>
                <a:latin typeface="Times New Roman"/>
                <a:ea typeface="Times New Roman"/>
                <a:cs typeface="Times New Roman"/>
                <a:sym typeface="Times New Roman"/>
              </a:rPr>
              <a:t>DTT    5. SVM       8. LSTM</a:t>
            </a:r>
            <a:endParaRPr sz="1900" dirty="0">
              <a:solidFill>
                <a:srgbClr val="434343"/>
              </a:solidFill>
              <a:latin typeface="Times New Roman"/>
              <a:ea typeface="Times New Roman"/>
              <a:cs typeface="Times New Roman"/>
              <a:sym typeface="Times New Roman"/>
            </a:endParaRPr>
          </a:p>
          <a:p>
            <a:pPr marL="914400" lvl="0" indent="-349250" algn="l" rtl="0">
              <a:spcBef>
                <a:spcPts val="0"/>
              </a:spcBef>
              <a:spcAft>
                <a:spcPts val="0"/>
              </a:spcAft>
              <a:buClr>
                <a:srgbClr val="434343"/>
              </a:buClr>
              <a:buSzPts val="1900"/>
              <a:buFont typeface="Times New Roman"/>
              <a:buAutoNum type="arabicPeriod"/>
            </a:pPr>
            <a:r>
              <a:rPr lang="en" sz="1900" dirty="0">
                <a:solidFill>
                  <a:srgbClr val="434343"/>
                </a:solidFill>
                <a:latin typeface="Times New Roman"/>
                <a:ea typeface="Times New Roman"/>
                <a:cs typeface="Times New Roman"/>
                <a:sym typeface="Times New Roman"/>
              </a:rPr>
              <a:t>RF       6. DNN</a:t>
            </a:r>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p:nvPr/>
        </p:nvSpPr>
        <p:spPr>
          <a:xfrm>
            <a:off x="187125" y="116325"/>
            <a:ext cx="8754600" cy="4272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900" b="1">
                <a:latin typeface="Times New Roman"/>
                <a:ea typeface="Times New Roman"/>
                <a:cs typeface="Times New Roman"/>
                <a:sym typeface="Times New Roman"/>
              </a:rPr>
              <a:t>Challenges Faced:</a:t>
            </a:r>
            <a:endParaRPr sz="1900" b="1">
              <a:latin typeface="Times New Roman"/>
              <a:ea typeface="Times New Roman"/>
              <a:cs typeface="Times New Roman"/>
              <a:sym typeface="Times New Roman"/>
            </a:endParaRPr>
          </a:p>
          <a:p>
            <a:pPr marL="0" lvl="0" indent="0" algn="just" rtl="0">
              <a:spcBef>
                <a:spcPts val="0"/>
              </a:spcBef>
              <a:spcAft>
                <a:spcPts val="0"/>
              </a:spcAft>
              <a:buNone/>
            </a:pPr>
            <a:endParaRPr sz="1900" b="1">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Addressing the challenges encountered in this research was a complex endeavor. One of the foremost hurdles was the absence of a standardized combination of features, making it difficult to establish a consistent framework. Selecting an appropriate prediction algorithm posed another significant challenge, as the variety of options available required careful consideration.</a:t>
            </a:r>
            <a:endParaRPr sz="19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From a research perspective, remote sensing presented reliability issues that needed to be carefully managed and mitigated. Understanding the diseases affecting the plantation and their broader impacts proved to be a particularly intricate task, demanding innovative approaches and comprehensive data.</a:t>
            </a:r>
            <a:endParaRPr sz="1900">
              <a:solidFill>
                <a:schemeClr val="dk1"/>
              </a:solidFill>
              <a:latin typeface="Times New Roman"/>
              <a:ea typeface="Times New Roman"/>
              <a:cs typeface="Times New Roman"/>
              <a:sym typeface="Times New Roman"/>
            </a:endParaRPr>
          </a:p>
          <a:p>
            <a:pPr marL="457200" lvl="0" indent="0" algn="just" rtl="0">
              <a:spcBef>
                <a:spcPts val="1500"/>
              </a:spcBef>
              <a:spcAft>
                <a:spcPts val="0"/>
              </a:spcAft>
              <a:buNone/>
            </a:pP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p:nvPr/>
        </p:nvSpPr>
        <p:spPr>
          <a:xfrm>
            <a:off x="38700" y="97650"/>
            <a:ext cx="9066600" cy="4948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900" b="1">
                <a:latin typeface="Times New Roman"/>
                <a:ea typeface="Times New Roman"/>
                <a:cs typeface="Times New Roman"/>
                <a:sym typeface="Times New Roman"/>
              </a:rPr>
              <a:t>Challenges Faced:</a:t>
            </a:r>
            <a:endParaRPr sz="1900" b="1">
              <a:latin typeface="Times New Roman"/>
              <a:ea typeface="Times New Roman"/>
              <a:cs typeface="Times New Roman"/>
              <a:sym typeface="Times New Roman"/>
            </a:endParaRPr>
          </a:p>
          <a:p>
            <a:pPr marL="0" lvl="0" indent="0" algn="just" rtl="0">
              <a:spcBef>
                <a:spcPts val="0"/>
              </a:spcBef>
              <a:spcAft>
                <a:spcPts val="0"/>
              </a:spcAft>
              <a:buNone/>
            </a:pPr>
            <a:r>
              <a:rPr lang="en" sz="1900">
                <a:solidFill>
                  <a:schemeClr val="dk1"/>
                </a:solidFill>
                <a:latin typeface="Times New Roman"/>
                <a:ea typeface="Times New Roman"/>
                <a:cs typeface="Times New Roman"/>
                <a:sym typeface="Times New Roman"/>
              </a:rPr>
              <a:t>Nutrient content emerged as a pivotal factor influencing crop yield, yet estimating it accurately posed a formidable challenge. Climate change had an undeniable and profound impact on crop cultivation, introducing an additional layer of complexity and uncertainty to the research.</a:t>
            </a:r>
            <a:endParaRPr sz="19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None/>
            </a:pPr>
            <a:r>
              <a:rPr lang="en" sz="1900">
                <a:solidFill>
                  <a:schemeClr val="dk1"/>
                </a:solidFill>
                <a:latin typeface="Times New Roman"/>
                <a:ea typeface="Times New Roman"/>
                <a:cs typeface="Times New Roman"/>
                <a:sym typeface="Times New Roman"/>
              </a:rPr>
              <a:t>While the Internet of Things (IoT) offered promising prospects for predicting crop yield, it was not without its own set of challenges. Notably, labor deficiency hindered the effective implementation of IoT solutions, necessitating creative solutions and strategies to overcome this limitation.</a:t>
            </a:r>
            <a:endParaRPr sz="19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None/>
            </a:pPr>
            <a:r>
              <a:rPr lang="en" sz="1900">
                <a:solidFill>
                  <a:schemeClr val="dk1"/>
                </a:solidFill>
                <a:latin typeface="Times New Roman"/>
                <a:ea typeface="Times New Roman"/>
                <a:cs typeface="Times New Roman"/>
                <a:sym typeface="Times New Roman"/>
              </a:rPr>
              <a:t>Ultimately, the research faced the recurring dilemma of selecting the optimal feature set and algorithm, highlighting the need for rigorous evaluation and experimentation in order to arrive at sound conclusions and insights. In navigating these challenges, the research not only advanced our understanding of crop yield prediction but also underscored the importance of adaptability and innovation in agricultural research and practice.</a:t>
            </a:r>
            <a:endParaRPr sz="1900">
              <a:solidFill>
                <a:schemeClr val="dk1"/>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spcBef>
                <a:spcPts val="1500"/>
              </a:spcBef>
              <a:spcAft>
                <a:spcPts val="0"/>
              </a:spcAft>
              <a:buNone/>
            </a:pPr>
            <a:endParaRPr sz="19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3"/>
          <p:cNvSpPr txBox="1">
            <a:spLocks noGrp="1"/>
          </p:cNvSpPr>
          <p:nvPr>
            <p:ph type="title"/>
          </p:nvPr>
        </p:nvSpPr>
        <p:spPr>
          <a:xfrm>
            <a:off x="0" y="318625"/>
            <a:ext cx="9144000" cy="4653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olidFill>
                  <a:srgbClr val="434343"/>
                </a:solidFill>
                <a:latin typeface="Times New Roman"/>
                <a:ea typeface="Times New Roman"/>
                <a:cs typeface="Times New Roman"/>
                <a:sym typeface="Times New Roman"/>
              </a:rPr>
              <a:t>3. Interpretable Long Short-Term Memory Networks for Crop Yield Estimation</a:t>
            </a:r>
            <a:endParaRPr sz="20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dirty="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i="1" dirty="0">
                <a:solidFill>
                  <a:srgbClr val="434343"/>
                </a:solidFill>
                <a:latin typeface="Times New Roman"/>
                <a:ea typeface="Times New Roman"/>
                <a:cs typeface="Times New Roman"/>
                <a:sym typeface="Times New Roman"/>
              </a:rPr>
              <a:t>Authors:</a:t>
            </a:r>
            <a:r>
              <a:rPr lang="en" sz="1500" b="0" i="1" dirty="0">
                <a:solidFill>
                  <a:srgbClr val="434343"/>
                </a:solidFill>
                <a:latin typeface="Times New Roman"/>
                <a:ea typeface="Times New Roman"/>
                <a:cs typeface="Times New Roman"/>
                <a:sym typeface="Times New Roman"/>
              </a:rPr>
              <a:t> Anna Mateo-Sanchis , Jose E. Adsuara , Maria Piles , Senior Member, IEEE, Jordi Muñoz-Marí , Member, IEEE, Adrián Pérez-Suay , and Gustau Camps-Valls , Fellow, IEEE</a:t>
            </a:r>
            <a:endParaRPr sz="1500" b="0" i="1"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rgbClr val="434343"/>
                </a:solidFill>
                <a:latin typeface="Times New Roman"/>
                <a:ea typeface="Times New Roman"/>
                <a:cs typeface="Times New Roman"/>
                <a:sym typeface="Times New Roman"/>
              </a:rPr>
              <a:t>Methods implemented:</a:t>
            </a:r>
            <a:endParaRPr sz="1900" dirty="0">
              <a:solidFill>
                <a:srgbClr val="434343"/>
              </a:solidFill>
              <a:latin typeface="Times New Roman"/>
              <a:ea typeface="Times New Roman"/>
              <a:cs typeface="Times New Roman"/>
              <a:sym typeface="Times New Roman"/>
            </a:endParaRPr>
          </a:p>
          <a:p>
            <a:pPr marL="457200" lvl="0" indent="-349250" algn="l"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The LSTM Network method is implemented. The Long Short Term Memory Networks are a type of Recurrent Neural Networks  for natural language processing, time series analysis and sequential data tasks. This technique has been used for crop yield estimation.</a:t>
            </a:r>
            <a:endParaRPr sz="1900" b="0" dirty="0">
              <a:solidFill>
                <a:srgbClr val="434343"/>
              </a:solidFill>
              <a:latin typeface="Times New Roman"/>
              <a:ea typeface="Times New Roman"/>
              <a:cs typeface="Times New Roman"/>
              <a:sym typeface="Times New Roman"/>
            </a:endParaRPr>
          </a:p>
          <a:p>
            <a:pPr marL="457200" lvl="0" indent="-349250" algn="l"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Besides, interpretability methods were used. It’s primary aim is to make decision-making process of complex models more interpretable to humans. </a:t>
            </a:r>
            <a:endParaRPr sz="1900" b="0" dirty="0">
              <a:solidFill>
                <a:srgbClr val="434343"/>
              </a:solidFill>
              <a:latin typeface="Times New Roman"/>
              <a:ea typeface="Times New Roman"/>
              <a:cs typeface="Times New Roman"/>
              <a:sym typeface="Times New Roman"/>
            </a:endParaRPr>
          </a:p>
          <a:p>
            <a:pPr marL="457200" lvl="0" indent="-349250" algn="l"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 An experimental setup analyzed remote sensing variables to determine the best-performing configuration of the models. </a:t>
            </a:r>
            <a:endParaRPr sz="19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900" dirty="0">
                <a:solidFill>
                  <a:srgbClr val="434343"/>
                </a:solidFill>
                <a:latin typeface="Times New Roman"/>
                <a:ea typeface="Times New Roman"/>
                <a:cs typeface="Times New Roman"/>
                <a:sym typeface="Times New Roman"/>
              </a:rPr>
              <a:t>	</a:t>
            </a: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just"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0" y="117775"/>
            <a:ext cx="9144000" cy="485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olidFill>
                  <a:srgbClr val="434343"/>
                </a:solidFill>
                <a:latin typeface="Times New Roman"/>
                <a:ea typeface="Times New Roman"/>
                <a:cs typeface="Times New Roman"/>
                <a:sym typeface="Times New Roman"/>
              </a:rPr>
              <a:t>4. Crop Prediction Based on Characteristics of the Agricultural Environment Using Various Feature Selection Techniques and Classifiers</a:t>
            </a:r>
            <a:endParaRPr sz="20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dirty="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i="1" dirty="0">
                <a:solidFill>
                  <a:srgbClr val="434343"/>
                </a:solidFill>
                <a:latin typeface="Times New Roman"/>
                <a:ea typeface="Times New Roman"/>
                <a:cs typeface="Times New Roman"/>
                <a:sym typeface="Times New Roman"/>
              </a:rPr>
              <a:t>Authors:</a:t>
            </a:r>
            <a:r>
              <a:rPr lang="en" sz="1500" b="0" i="1" dirty="0">
                <a:solidFill>
                  <a:srgbClr val="434343"/>
                </a:solidFill>
                <a:latin typeface="Times New Roman"/>
                <a:ea typeface="Times New Roman"/>
                <a:cs typeface="Times New Roman"/>
                <a:sym typeface="Times New Roman"/>
              </a:rPr>
              <a:t> S. P. RAJA, BARBARA SAWICKA, ZORAN STAMENKOVIC, (Senior Member, IEEE), </a:t>
            </a:r>
            <a:endParaRPr sz="1500" b="0" i="1"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b="0" i="1" dirty="0">
                <a:solidFill>
                  <a:srgbClr val="434343"/>
                </a:solidFill>
                <a:latin typeface="Times New Roman"/>
                <a:ea typeface="Times New Roman"/>
                <a:cs typeface="Times New Roman"/>
                <a:sym typeface="Times New Roman"/>
              </a:rPr>
              <a:t>G. MARIAMMAL</a:t>
            </a:r>
            <a:endParaRPr sz="1500" b="0" i="1"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1900" dirty="0">
                <a:solidFill>
                  <a:srgbClr val="434343"/>
                </a:solidFill>
                <a:latin typeface="Times New Roman"/>
                <a:ea typeface="Times New Roman"/>
                <a:cs typeface="Times New Roman"/>
                <a:sym typeface="Times New Roman"/>
              </a:rPr>
              <a:t>Feature Selection Techniques involved:</a:t>
            </a:r>
            <a:endParaRPr sz="190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dirty="0">
                <a:solidFill>
                  <a:srgbClr val="434343"/>
                </a:solidFill>
                <a:latin typeface="Times New Roman"/>
                <a:ea typeface="Times New Roman"/>
                <a:cs typeface="Times New Roman"/>
                <a:sym typeface="Times New Roman"/>
              </a:rPr>
              <a:t>Boruta: </a:t>
            </a:r>
            <a:r>
              <a:rPr lang="en" sz="1900" b="0" dirty="0">
                <a:solidFill>
                  <a:srgbClr val="434343"/>
                </a:solidFill>
                <a:latin typeface="Times New Roman"/>
                <a:ea typeface="Times New Roman"/>
                <a:cs typeface="Times New Roman"/>
                <a:sym typeface="Times New Roman"/>
              </a:rPr>
              <a:t>Boruta is a Random Forest Classification algorithm used to identify the most relevant and informative features in a dataset for a particular predictive task.</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dirty="0">
                <a:solidFill>
                  <a:srgbClr val="434343"/>
                </a:solidFill>
                <a:latin typeface="Times New Roman"/>
                <a:ea typeface="Times New Roman"/>
                <a:cs typeface="Times New Roman"/>
                <a:sym typeface="Times New Roman"/>
              </a:rPr>
              <a:t>RFE:</a:t>
            </a:r>
            <a:r>
              <a:rPr lang="en" sz="1900" b="0" dirty="0">
                <a:solidFill>
                  <a:srgbClr val="434343"/>
                </a:solidFill>
                <a:latin typeface="Times New Roman"/>
                <a:ea typeface="Times New Roman"/>
                <a:cs typeface="Times New Roman"/>
                <a:sym typeface="Times New Roman"/>
              </a:rPr>
              <a:t> Recursive Feature Elimination comes under the classification of Wrapper feature selection techniques to discover the dataset’s salient features.</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dirty="0">
                <a:solidFill>
                  <a:srgbClr val="434343"/>
                </a:solidFill>
                <a:latin typeface="Times New Roman"/>
                <a:ea typeface="Times New Roman"/>
                <a:cs typeface="Times New Roman"/>
                <a:sym typeface="Times New Roman"/>
              </a:rPr>
              <a:t>MRFE: </a:t>
            </a:r>
            <a:r>
              <a:rPr lang="en" sz="1900" b="0" dirty="0">
                <a:solidFill>
                  <a:srgbClr val="434343"/>
                </a:solidFill>
                <a:latin typeface="Times New Roman"/>
                <a:ea typeface="Times New Roman"/>
                <a:cs typeface="Times New Roman"/>
                <a:sym typeface="Times New Roman"/>
              </a:rPr>
              <a:t>Modified Recursive Feature Elimination removes non-salient features from the dataset. </a:t>
            </a:r>
            <a:endParaRPr sz="1900" b="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1900" dirty="0">
                <a:solidFill>
                  <a:srgbClr val="434343"/>
                </a:solidFill>
                <a:latin typeface="Times New Roman"/>
                <a:ea typeface="Times New Roman"/>
                <a:cs typeface="Times New Roman"/>
                <a:sym typeface="Times New Roman"/>
              </a:rPr>
              <a:t>	</a:t>
            </a: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just"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5"/>
          <p:cNvSpPr txBox="1"/>
          <p:nvPr/>
        </p:nvSpPr>
        <p:spPr>
          <a:xfrm>
            <a:off x="476250" y="874175"/>
            <a:ext cx="6703200" cy="30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Times New Roman"/>
                <a:ea typeface="Times New Roman"/>
                <a:cs typeface="Times New Roman"/>
                <a:sym typeface="Times New Roman"/>
              </a:rPr>
              <a:t>Classification Techniques used:</a:t>
            </a:r>
            <a:endParaRPr sz="1900" b="1">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Naive Bayes</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Decision Trees</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Support Vector Machines (SVM)</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K-Nearest Neighbours (KNN)</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Bagging (Bootstrap Aggregation)</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Random Forest</a:t>
            </a:r>
            <a:endParaRPr sz="19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6"/>
          <p:cNvSpPr txBox="1">
            <a:spLocks noGrp="1"/>
          </p:cNvSpPr>
          <p:nvPr>
            <p:ph type="title"/>
          </p:nvPr>
        </p:nvSpPr>
        <p:spPr>
          <a:xfrm>
            <a:off x="0" y="117775"/>
            <a:ext cx="9144000" cy="485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solidFill>
                  <a:srgbClr val="434343"/>
                </a:solidFill>
                <a:latin typeface="Times New Roman"/>
                <a:ea typeface="Times New Roman"/>
                <a:cs typeface="Times New Roman"/>
                <a:sym typeface="Times New Roman"/>
              </a:rPr>
              <a:t>5. Predicting Agriculture Yields Based on Machine Learning using Regression and</a:t>
            </a:r>
            <a:endParaRPr sz="200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2000" dirty="0">
                <a:solidFill>
                  <a:srgbClr val="434343"/>
                </a:solidFill>
                <a:latin typeface="Times New Roman"/>
                <a:ea typeface="Times New Roman"/>
                <a:cs typeface="Times New Roman"/>
                <a:sym typeface="Times New Roman"/>
              </a:rPr>
              <a:t>Deep Learning</a:t>
            </a:r>
            <a:endParaRPr sz="20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dirty="0">
                <a:solidFill>
                  <a:srgbClr val="434343"/>
                </a:solidFill>
                <a:latin typeface="Times New Roman"/>
                <a:ea typeface="Times New Roman"/>
                <a:cs typeface="Times New Roman"/>
                <a:sym typeface="Times New Roman"/>
              </a:rPr>
              <a:t>______________________________________________________________________________________________</a:t>
            </a: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r>
              <a:rPr lang="en" sz="1500" i="1" dirty="0">
                <a:solidFill>
                  <a:srgbClr val="434343"/>
                </a:solidFill>
                <a:latin typeface="Times New Roman"/>
                <a:ea typeface="Times New Roman"/>
                <a:cs typeface="Times New Roman"/>
                <a:sym typeface="Times New Roman"/>
              </a:rPr>
              <a:t>Authors: </a:t>
            </a:r>
            <a:r>
              <a:rPr lang="en" sz="1500" b="0" i="1" dirty="0">
                <a:solidFill>
                  <a:srgbClr val="434343"/>
                </a:solidFill>
                <a:latin typeface="Times New Roman"/>
                <a:ea typeface="Times New Roman"/>
                <a:cs typeface="Times New Roman"/>
                <a:sym typeface="Times New Roman"/>
              </a:rPr>
              <a:t>PRIYANKA SHARMA, PANKAJ DADHEECH(Member, IEEE), NAGENDER ANEJA, SANDHYA ANEJA (Member, IEEE)</a:t>
            </a:r>
            <a:endParaRPr sz="1500" b="0" i="1"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1500" b="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1900" dirty="0">
                <a:solidFill>
                  <a:srgbClr val="434343"/>
                </a:solidFill>
                <a:latin typeface="Times New Roman"/>
                <a:ea typeface="Times New Roman"/>
                <a:cs typeface="Times New Roman"/>
                <a:sym typeface="Times New Roman"/>
              </a:rPr>
              <a:t>Methods Implemented:</a:t>
            </a:r>
            <a:endParaRPr sz="190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K Fold Cross Validation</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Decision Tree</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Random Forest</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XGBoost</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Convolutional Neural Networks</a:t>
            </a:r>
            <a:endParaRPr sz="1900" b="0" dirty="0">
              <a:solidFill>
                <a:srgbClr val="434343"/>
              </a:solidFill>
              <a:latin typeface="Times New Roman"/>
              <a:ea typeface="Times New Roman"/>
              <a:cs typeface="Times New Roman"/>
              <a:sym typeface="Times New Roman"/>
            </a:endParaRPr>
          </a:p>
          <a:p>
            <a:pPr marL="457200" lvl="0" indent="-349250" algn="just" rtl="0">
              <a:spcBef>
                <a:spcPts val="0"/>
              </a:spcBef>
              <a:spcAft>
                <a:spcPts val="0"/>
              </a:spcAft>
              <a:buClr>
                <a:srgbClr val="434343"/>
              </a:buClr>
              <a:buSzPts val="1900"/>
              <a:buFont typeface="Times New Roman"/>
              <a:buChar char="❖"/>
            </a:pPr>
            <a:r>
              <a:rPr lang="en" sz="1900" b="0" dirty="0">
                <a:solidFill>
                  <a:srgbClr val="434343"/>
                </a:solidFill>
                <a:latin typeface="Times New Roman"/>
                <a:ea typeface="Times New Roman"/>
                <a:cs typeface="Times New Roman"/>
                <a:sym typeface="Times New Roman"/>
              </a:rPr>
              <a:t>Long Short Term Network (LSTM)</a:t>
            </a:r>
            <a:endParaRPr sz="1900" b="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endParaRPr sz="1900" b="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1900" dirty="0">
                <a:solidFill>
                  <a:srgbClr val="434343"/>
                </a:solidFill>
                <a:latin typeface="Times New Roman"/>
                <a:ea typeface="Times New Roman"/>
                <a:cs typeface="Times New Roman"/>
                <a:sym typeface="Times New Roman"/>
              </a:rPr>
              <a:t>Data Set Segregation:</a:t>
            </a:r>
            <a:endParaRPr sz="190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1900" dirty="0">
                <a:solidFill>
                  <a:srgbClr val="434343"/>
                </a:solidFill>
                <a:latin typeface="Times New Roman"/>
                <a:ea typeface="Times New Roman"/>
                <a:cs typeface="Times New Roman"/>
                <a:sym typeface="Times New Roman"/>
              </a:rPr>
              <a:t>        70%         </a:t>
            </a:r>
            <a:r>
              <a:rPr lang="en" sz="1900" b="0" dirty="0">
                <a:solidFill>
                  <a:srgbClr val="434343"/>
                </a:solidFill>
                <a:latin typeface="Times New Roman"/>
                <a:ea typeface="Times New Roman"/>
                <a:cs typeface="Times New Roman"/>
                <a:sym typeface="Times New Roman"/>
              </a:rPr>
              <a:t>training data (K fold cross validation)</a:t>
            </a:r>
            <a:endParaRPr sz="1900" b="0" dirty="0">
              <a:solidFill>
                <a:srgbClr val="434343"/>
              </a:solidFill>
              <a:latin typeface="Times New Roman"/>
              <a:ea typeface="Times New Roman"/>
              <a:cs typeface="Times New Roman"/>
              <a:sym typeface="Times New Roman"/>
            </a:endParaRPr>
          </a:p>
          <a:p>
            <a:pPr marL="0" lvl="0" indent="0" algn="just" rtl="0">
              <a:spcBef>
                <a:spcPts val="0"/>
              </a:spcBef>
              <a:spcAft>
                <a:spcPts val="0"/>
              </a:spcAft>
              <a:buNone/>
            </a:pPr>
            <a:r>
              <a:rPr lang="en" sz="1900" dirty="0">
                <a:solidFill>
                  <a:srgbClr val="434343"/>
                </a:solidFill>
                <a:latin typeface="Times New Roman"/>
                <a:ea typeface="Times New Roman"/>
                <a:cs typeface="Times New Roman"/>
                <a:sym typeface="Times New Roman"/>
              </a:rPr>
              <a:t>        30%         </a:t>
            </a:r>
            <a:r>
              <a:rPr lang="en" sz="1900" b="0" dirty="0">
                <a:solidFill>
                  <a:srgbClr val="434343"/>
                </a:solidFill>
                <a:latin typeface="Times New Roman"/>
                <a:ea typeface="Times New Roman"/>
                <a:cs typeface="Times New Roman"/>
                <a:sym typeface="Times New Roman"/>
              </a:rPr>
              <a:t>test data</a:t>
            </a: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just" rtl="0">
              <a:spcBef>
                <a:spcPts val="0"/>
              </a:spcBef>
              <a:spcAft>
                <a:spcPts val="0"/>
              </a:spcAft>
              <a:buNone/>
            </a:pPr>
            <a:endParaRPr sz="2000" b="0" dirty="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endParaRPr sz="1500" dirty="0">
              <a:solidFill>
                <a:srgbClr val="434343"/>
              </a:solidFill>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p:txBody>
      </p:sp>
      <p:sp>
        <p:nvSpPr>
          <p:cNvPr id="375" name="Google Shape;375;p46"/>
          <p:cNvSpPr/>
          <p:nvPr/>
        </p:nvSpPr>
        <p:spPr>
          <a:xfrm>
            <a:off x="1157325" y="4373300"/>
            <a:ext cx="368700" cy="18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46"/>
          <p:cNvSpPr/>
          <p:nvPr/>
        </p:nvSpPr>
        <p:spPr>
          <a:xfrm>
            <a:off x="1157325" y="4665200"/>
            <a:ext cx="368700" cy="18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637375" y="110090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p:txBody>
      </p:sp>
      <p:sp>
        <p:nvSpPr>
          <p:cNvPr id="197" name="Google Shape;197;p29"/>
          <p:cNvSpPr txBox="1">
            <a:spLocks noGrp="1"/>
          </p:cNvSpPr>
          <p:nvPr>
            <p:ph type="body" idx="1"/>
          </p:nvPr>
        </p:nvSpPr>
        <p:spPr>
          <a:xfrm>
            <a:off x="637375" y="1981002"/>
            <a:ext cx="7717500" cy="25353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Font typeface="Times New Roman"/>
              <a:buAutoNum type="arabicPeriod"/>
            </a:pPr>
            <a:r>
              <a:rPr lang="en" sz="2200" dirty="0">
                <a:latin typeface="Times New Roman"/>
                <a:ea typeface="Times New Roman"/>
                <a:cs typeface="Times New Roman"/>
                <a:sym typeface="Times New Roman"/>
              </a:rPr>
              <a:t>Sophia Mary R 			(111720102150)</a:t>
            </a:r>
            <a:endParaRPr sz="2200" dirty="0">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AutoNum type="arabicPeriod"/>
            </a:pPr>
            <a:r>
              <a:rPr lang="en" sz="2200" dirty="0">
                <a:latin typeface="Times New Roman"/>
                <a:ea typeface="Times New Roman"/>
                <a:cs typeface="Times New Roman"/>
                <a:sym typeface="Times New Roman"/>
              </a:rPr>
              <a:t>Subhasree M			(111720102153)</a:t>
            </a:r>
            <a:endParaRPr sz="2200" dirty="0">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AutoNum type="arabicPeriod"/>
            </a:pPr>
            <a:r>
              <a:rPr lang="en" sz="2200" dirty="0">
                <a:latin typeface="Times New Roman"/>
                <a:ea typeface="Times New Roman"/>
                <a:cs typeface="Times New Roman"/>
                <a:sym typeface="Times New Roman"/>
              </a:rPr>
              <a:t>Vaishnavi Wagh 			(111720102166)</a:t>
            </a:r>
            <a:endParaRPr sz="2200" dirty="0">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AutoNum type="arabicPeriod"/>
            </a:pPr>
            <a:r>
              <a:rPr lang="en" sz="2200" dirty="0">
                <a:latin typeface="Times New Roman"/>
                <a:ea typeface="Times New Roman"/>
                <a:cs typeface="Times New Roman"/>
                <a:sym typeface="Times New Roman"/>
              </a:rPr>
              <a:t>Shivani S P 			(111720102145)</a:t>
            </a:r>
            <a:endParaRPr sz="2200" dirty="0">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AutoNum type="arabicPeriod"/>
            </a:pPr>
            <a:r>
              <a:rPr lang="en" sz="2200" dirty="0">
                <a:latin typeface="Times New Roman"/>
                <a:ea typeface="Times New Roman"/>
                <a:cs typeface="Times New Roman"/>
                <a:sym typeface="Times New Roman"/>
              </a:rPr>
              <a:t>Vidhya Bharathi R 			(111720102173)</a:t>
            </a:r>
            <a:endParaRPr sz="22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7"/>
          <p:cNvSpPr txBox="1">
            <a:spLocks noGrp="1"/>
          </p:cNvSpPr>
          <p:nvPr>
            <p:ph type="body" idx="1"/>
          </p:nvPr>
        </p:nvSpPr>
        <p:spPr>
          <a:xfrm>
            <a:off x="657450" y="389425"/>
            <a:ext cx="7829100" cy="21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0">
                <a:solidFill>
                  <a:srgbClr val="336430"/>
                </a:solidFill>
                <a:latin typeface="Times New Roman"/>
                <a:ea typeface="Times New Roman"/>
                <a:cs typeface="Times New Roman"/>
                <a:sym typeface="Times New Roman"/>
              </a:rPr>
              <a:t>Agriculture is the most healthful, most useful, and most noble employment of man.</a:t>
            </a:r>
            <a:endParaRPr sz="3000" b="0">
              <a:solidFill>
                <a:srgbClr val="336430"/>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endParaRPr sz="3000" b="0">
              <a:solidFill>
                <a:srgbClr val="336430"/>
              </a:solidFill>
              <a:latin typeface="Times New Roman"/>
              <a:ea typeface="Times New Roman"/>
              <a:cs typeface="Times New Roman"/>
              <a:sym typeface="Times New Roman"/>
            </a:endParaRPr>
          </a:p>
          <a:p>
            <a:pPr marL="457200" lvl="0" indent="-381000" algn="r" rtl="0">
              <a:spcBef>
                <a:spcPts val="0"/>
              </a:spcBef>
              <a:spcAft>
                <a:spcPts val="0"/>
              </a:spcAft>
              <a:buClr>
                <a:srgbClr val="293D2F"/>
              </a:buClr>
              <a:buSzPts val="2400"/>
              <a:buFont typeface="Times New Roman"/>
              <a:buChar char="-"/>
            </a:pPr>
            <a:r>
              <a:rPr lang="en" sz="2400" b="0">
                <a:solidFill>
                  <a:srgbClr val="293D2F"/>
                </a:solidFill>
                <a:latin typeface="Times New Roman"/>
                <a:ea typeface="Times New Roman"/>
                <a:cs typeface="Times New Roman"/>
                <a:sym typeface="Times New Roman"/>
              </a:rPr>
              <a:t>George Washington</a:t>
            </a:r>
            <a:endParaRPr sz="2400" b="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3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713225" y="539500"/>
            <a:ext cx="7717500" cy="4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Table of contents</a:t>
            </a:r>
            <a:endParaRPr>
              <a:latin typeface="Times New Roman"/>
              <a:ea typeface="Times New Roman"/>
              <a:cs typeface="Times New Roman"/>
              <a:sym typeface="Times New Roman"/>
            </a:endParaRPr>
          </a:p>
        </p:txBody>
      </p:sp>
      <p:sp>
        <p:nvSpPr>
          <p:cNvPr id="203" name="Google Shape;203;p30"/>
          <p:cNvSpPr txBox="1">
            <a:spLocks noGrp="1"/>
          </p:cNvSpPr>
          <p:nvPr>
            <p:ph type="title" idx="2"/>
          </p:nvPr>
        </p:nvSpPr>
        <p:spPr>
          <a:xfrm>
            <a:off x="737950" y="1253213"/>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204" name="Google Shape;204;p30"/>
          <p:cNvSpPr txBox="1">
            <a:spLocks noGrp="1"/>
          </p:cNvSpPr>
          <p:nvPr>
            <p:ph type="title" idx="3"/>
          </p:nvPr>
        </p:nvSpPr>
        <p:spPr>
          <a:xfrm>
            <a:off x="737938" y="19834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05" name="Google Shape;205;p30"/>
          <p:cNvSpPr txBox="1">
            <a:spLocks noGrp="1"/>
          </p:cNvSpPr>
          <p:nvPr>
            <p:ph type="title" idx="7"/>
          </p:nvPr>
        </p:nvSpPr>
        <p:spPr>
          <a:xfrm>
            <a:off x="3328350" y="1253213"/>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206" name="Google Shape;206;p30"/>
          <p:cNvSpPr txBox="1">
            <a:spLocks noGrp="1"/>
          </p:cNvSpPr>
          <p:nvPr>
            <p:ph type="title" idx="8"/>
          </p:nvPr>
        </p:nvSpPr>
        <p:spPr>
          <a:xfrm>
            <a:off x="3328338" y="19834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207" name="Google Shape;207;p30"/>
          <p:cNvSpPr txBox="1">
            <a:spLocks noGrp="1"/>
          </p:cNvSpPr>
          <p:nvPr>
            <p:ph type="title" idx="13"/>
          </p:nvPr>
        </p:nvSpPr>
        <p:spPr>
          <a:xfrm>
            <a:off x="3328350" y="2999658"/>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08" name="Google Shape;208;p30"/>
          <p:cNvSpPr txBox="1">
            <a:spLocks noGrp="1"/>
          </p:cNvSpPr>
          <p:nvPr>
            <p:ph type="title" idx="14"/>
          </p:nvPr>
        </p:nvSpPr>
        <p:spPr>
          <a:xfrm>
            <a:off x="3328338" y="37036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sp>
        <p:nvSpPr>
          <p:cNvPr id="209" name="Google Shape;209;p30"/>
          <p:cNvSpPr txBox="1">
            <a:spLocks noGrp="1"/>
          </p:cNvSpPr>
          <p:nvPr>
            <p:ph type="title" idx="16"/>
          </p:nvPr>
        </p:nvSpPr>
        <p:spPr>
          <a:xfrm>
            <a:off x="5918750" y="1253213"/>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210" name="Google Shape;210;p30"/>
          <p:cNvSpPr txBox="1">
            <a:spLocks noGrp="1"/>
          </p:cNvSpPr>
          <p:nvPr>
            <p:ph type="title" idx="17"/>
          </p:nvPr>
        </p:nvSpPr>
        <p:spPr>
          <a:xfrm>
            <a:off x="5918738" y="19834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grpSp>
        <p:nvGrpSpPr>
          <p:cNvPr id="211" name="Google Shape;211;p30"/>
          <p:cNvGrpSpPr/>
          <p:nvPr/>
        </p:nvGrpSpPr>
        <p:grpSpPr>
          <a:xfrm>
            <a:off x="8430775" y="4515774"/>
            <a:ext cx="604655" cy="482923"/>
            <a:chOff x="5879425" y="4466724"/>
            <a:chExt cx="604655" cy="482923"/>
          </a:xfrm>
        </p:grpSpPr>
        <p:sp>
          <p:nvSpPr>
            <p:cNvPr id="212" name="Google Shape;212;p30"/>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30"/>
          <p:cNvSpPr/>
          <p:nvPr/>
        </p:nvSpPr>
        <p:spPr>
          <a:xfrm rot="379797">
            <a:off x="-1119232" y="2860585"/>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6998875" y="-117755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713225" y="2085450"/>
            <a:ext cx="3858900" cy="10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23" name="Google Shape;223;p31"/>
          <p:cNvSpPr txBox="1">
            <a:spLocks noGrp="1"/>
          </p:cNvSpPr>
          <p:nvPr>
            <p:ph type="title" idx="2"/>
          </p:nvPr>
        </p:nvSpPr>
        <p:spPr>
          <a:xfrm>
            <a:off x="713225" y="1143750"/>
            <a:ext cx="3858900" cy="8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224" name="Google Shape;224;p31"/>
          <p:cNvPicPr preferRelativeResize="0"/>
          <p:nvPr/>
        </p:nvPicPr>
        <p:blipFill rotWithShape="1">
          <a:blip r:embed="rId3">
            <a:alphaModFix/>
          </a:blip>
          <a:srcRect l="24440" r="24440"/>
          <a:stretch/>
        </p:blipFill>
        <p:spPr>
          <a:xfrm>
            <a:off x="5199012" y="8975"/>
            <a:ext cx="3944990" cy="5143500"/>
          </a:xfrm>
          <a:prstGeom prst="rect">
            <a:avLst/>
          </a:prstGeom>
          <a:noFill/>
          <a:ln>
            <a:noFill/>
          </a:ln>
        </p:spPr>
      </p:pic>
      <p:sp>
        <p:nvSpPr>
          <p:cNvPr id="225" name="Google Shape;225;p31"/>
          <p:cNvSpPr/>
          <p:nvPr/>
        </p:nvSpPr>
        <p:spPr>
          <a:xfrm rot="5398976">
            <a:off x="3376438"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rot="5398976">
            <a:off x="3376438"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2680375" y="-13830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rot="-1248412">
            <a:off x="1115561" y="48131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rot="-1248538">
            <a:off x="1949629" y="50654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1"/>
          <p:cNvGrpSpPr/>
          <p:nvPr/>
        </p:nvGrpSpPr>
        <p:grpSpPr>
          <a:xfrm>
            <a:off x="277725" y="4519511"/>
            <a:ext cx="604655" cy="482923"/>
            <a:chOff x="5879425" y="4466724"/>
            <a:chExt cx="604655" cy="482923"/>
          </a:xfrm>
        </p:grpSpPr>
        <p:sp>
          <p:nvSpPr>
            <p:cNvPr id="231" name="Google Shape;231;p31"/>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p:nvPr/>
        </p:nvSpPr>
        <p:spPr>
          <a:xfrm rot="10798982">
            <a:off x="100392" y="303481"/>
            <a:ext cx="4120433"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2"/>
          <p:cNvPicPr preferRelativeResize="0"/>
          <p:nvPr/>
        </p:nvPicPr>
        <p:blipFill rotWithShape="1">
          <a:blip r:embed="rId3">
            <a:alphaModFix/>
          </a:blip>
          <a:srcRect l="21463" r="21468"/>
          <a:stretch/>
        </p:blipFill>
        <p:spPr>
          <a:xfrm>
            <a:off x="0" y="0"/>
            <a:ext cx="3948000" cy="5143500"/>
          </a:xfrm>
          <a:prstGeom prst="rect">
            <a:avLst/>
          </a:prstGeom>
          <a:noFill/>
          <a:ln>
            <a:noFill/>
          </a:ln>
        </p:spPr>
      </p:pic>
      <p:sp>
        <p:nvSpPr>
          <p:cNvPr id="241" name="Google Shape;241;p32"/>
          <p:cNvSpPr/>
          <p:nvPr/>
        </p:nvSpPr>
        <p:spPr>
          <a:xfrm rot="-5401006">
            <a:off x="1267014" y="2472126"/>
            <a:ext cx="5555651"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464575" y="3875659"/>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8194300" y="-834525"/>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p:nvPr/>
        </p:nvSpPr>
        <p:spPr>
          <a:xfrm>
            <a:off x="4086475" y="389550"/>
            <a:ext cx="4779600" cy="4662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5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Agriculture plays a crucial role in feeding the growing global population. Precise estimation of crop yield is the need of the hour for optimizing resource allocation, making informed decisions, and ensuring food security. Traditional methods of estimating crop yield often rely on manual measurements, historical data, and subjective assessments. Leveraging data analytics techniques can provide more accurate and timely predictions, leading to improved agricultural practices and better yield management.</a:t>
            </a:r>
            <a:endParaRPr sz="2000">
              <a:solidFill>
                <a:schemeClr val="lt2"/>
              </a:solidFill>
              <a:latin typeface="Times New Roman"/>
              <a:ea typeface="Times New Roman"/>
              <a:cs typeface="Times New Roman"/>
              <a:sym typeface="Times New Roman"/>
            </a:endParaRPr>
          </a:p>
          <a:p>
            <a:pPr marL="0" lvl="0" indent="0" algn="l" rtl="0">
              <a:spcBef>
                <a:spcPts val="15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4571875" y="1912900"/>
            <a:ext cx="3858900" cy="1348500"/>
          </a:xfrm>
          <a:prstGeom prst="rect">
            <a:avLst/>
          </a:prstGeom>
        </p:spPr>
        <p:txBody>
          <a:bodyPr spcFirstLastPara="1" wrap="square" lIns="91425" tIns="91425" rIns="91425" bIns="91425" anchor="t" anchorCtr="0">
            <a:noAutofit/>
          </a:bodyPr>
          <a:lstStyle/>
          <a:p>
            <a:pPr marL="0" lvl="0" indent="0" algn="r" rtl="0">
              <a:lnSpc>
                <a:spcPct val="80000"/>
              </a:lnSpc>
              <a:spcBef>
                <a:spcPts val="0"/>
              </a:spcBef>
              <a:spcAft>
                <a:spcPts val="0"/>
              </a:spcAft>
              <a:buNone/>
            </a:pPr>
            <a:r>
              <a:rPr lang="en"/>
              <a:t>Problem Statement</a:t>
            </a:r>
            <a:endParaRPr/>
          </a:p>
        </p:txBody>
      </p:sp>
      <p:sp>
        <p:nvSpPr>
          <p:cNvPr id="250" name="Google Shape;250;p33"/>
          <p:cNvSpPr txBox="1">
            <a:spLocks noGrp="1"/>
          </p:cNvSpPr>
          <p:nvPr>
            <p:ph type="title" idx="2"/>
          </p:nvPr>
        </p:nvSpPr>
        <p:spPr>
          <a:xfrm>
            <a:off x="4572000" y="1143750"/>
            <a:ext cx="3858900" cy="85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pic>
        <p:nvPicPr>
          <p:cNvPr id="251" name="Google Shape;251;p33"/>
          <p:cNvPicPr preferRelativeResize="0"/>
          <p:nvPr/>
        </p:nvPicPr>
        <p:blipFill rotWithShape="1">
          <a:blip r:embed="rId3">
            <a:alphaModFix/>
          </a:blip>
          <a:srcRect l="24440" r="24440"/>
          <a:stretch/>
        </p:blipFill>
        <p:spPr>
          <a:xfrm>
            <a:off x="0" y="8975"/>
            <a:ext cx="3944990" cy="5143500"/>
          </a:xfrm>
          <a:prstGeom prst="rect">
            <a:avLst/>
          </a:prstGeom>
          <a:noFill/>
          <a:ln>
            <a:noFill/>
          </a:ln>
        </p:spPr>
      </p:pic>
      <p:sp>
        <p:nvSpPr>
          <p:cNvPr id="252" name="Google Shape;252;p33"/>
          <p:cNvSpPr/>
          <p:nvPr/>
        </p:nvSpPr>
        <p:spPr>
          <a:xfrm rot="-5398976" flipH="1">
            <a:off x="2354676"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rot="-5398976" flipH="1">
            <a:off x="2354676"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flipH="1">
            <a:off x="2995167" y="-13830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rot="1248412" flipH="1">
            <a:off x="5207219" y="48131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rot="1248538" flipH="1">
            <a:off x="5086528" y="50654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3"/>
          <p:cNvGrpSpPr/>
          <p:nvPr/>
        </p:nvGrpSpPr>
        <p:grpSpPr>
          <a:xfrm flipH="1">
            <a:off x="8261622" y="4519511"/>
            <a:ext cx="604655" cy="482923"/>
            <a:chOff x="5879425" y="4466724"/>
            <a:chExt cx="604655" cy="482923"/>
          </a:xfrm>
        </p:grpSpPr>
        <p:sp>
          <p:nvSpPr>
            <p:cNvPr id="258" name="Google Shape;258;p33"/>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4"/>
          <p:cNvPicPr preferRelativeResize="0"/>
          <p:nvPr/>
        </p:nvPicPr>
        <p:blipFill rotWithShape="1">
          <a:blip r:embed="rId3">
            <a:alphaModFix/>
          </a:blip>
          <a:srcRect l="26952" r="26952"/>
          <a:stretch/>
        </p:blipFill>
        <p:spPr>
          <a:xfrm>
            <a:off x="5199012" y="8975"/>
            <a:ext cx="3944990" cy="5143502"/>
          </a:xfrm>
          <a:prstGeom prst="rect">
            <a:avLst/>
          </a:prstGeom>
          <a:noFill/>
          <a:ln>
            <a:noFill/>
          </a:ln>
        </p:spPr>
      </p:pic>
      <p:sp>
        <p:nvSpPr>
          <p:cNvPr id="267" name="Google Shape;267;p34"/>
          <p:cNvSpPr/>
          <p:nvPr/>
        </p:nvSpPr>
        <p:spPr>
          <a:xfrm rot="5398976">
            <a:off x="3376438"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5398976">
            <a:off x="3376438"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8076550" y="3729059"/>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4270425" y="-318675"/>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333700" y="-170275"/>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txBox="1"/>
          <p:nvPr/>
        </p:nvSpPr>
        <p:spPr>
          <a:xfrm>
            <a:off x="354025" y="753575"/>
            <a:ext cx="1668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4"/>
          <p:cNvSpPr txBox="1"/>
          <p:nvPr/>
        </p:nvSpPr>
        <p:spPr>
          <a:xfrm>
            <a:off x="0" y="978575"/>
            <a:ext cx="4991700" cy="4032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500"/>
              </a:spcBef>
              <a:spcAft>
                <a:spcPts val="1500"/>
              </a:spcAft>
              <a:buNone/>
            </a:pPr>
            <a:r>
              <a:rPr lang="en" sz="2000">
                <a:solidFill>
                  <a:schemeClr val="dk1"/>
                </a:solidFill>
                <a:latin typeface="Times New Roman"/>
                <a:ea typeface="Times New Roman"/>
                <a:cs typeface="Times New Roman"/>
                <a:sym typeface="Times New Roman"/>
              </a:rPr>
              <a:t>With the crop yield estimation problem in hand, there are only traditional  methods which are less efficient as they are mostly done manually and often subjective. By utilizing various data sources and analytical tools, the goal is to create a predictive model that can forecast crop yield for a specific region, crop type, and growing season. The model should take into account environmental factors, historical yield data, and other relevant variables to generate reliable predictions.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713225" y="2085450"/>
            <a:ext cx="3858900" cy="10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Abstract</a:t>
            </a:r>
            <a:endParaRPr/>
          </a:p>
        </p:txBody>
      </p:sp>
      <p:sp>
        <p:nvSpPr>
          <p:cNvPr id="279" name="Google Shape;279;p35"/>
          <p:cNvSpPr txBox="1">
            <a:spLocks noGrp="1"/>
          </p:cNvSpPr>
          <p:nvPr>
            <p:ph type="title" idx="2"/>
          </p:nvPr>
        </p:nvSpPr>
        <p:spPr>
          <a:xfrm>
            <a:off x="713225" y="1143750"/>
            <a:ext cx="3858900" cy="8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280" name="Google Shape;280;p35"/>
          <p:cNvPicPr preferRelativeResize="0"/>
          <p:nvPr/>
        </p:nvPicPr>
        <p:blipFill rotWithShape="1">
          <a:blip r:embed="rId3">
            <a:alphaModFix/>
          </a:blip>
          <a:srcRect l="14355" r="34449"/>
          <a:stretch/>
        </p:blipFill>
        <p:spPr>
          <a:xfrm>
            <a:off x="5199012" y="8975"/>
            <a:ext cx="3944990" cy="5143501"/>
          </a:xfrm>
          <a:prstGeom prst="rect">
            <a:avLst/>
          </a:prstGeom>
          <a:noFill/>
          <a:ln>
            <a:noFill/>
          </a:ln>
        </p:spPr>
      </p:pic>
      <p:sp>
        <p:nvSpPr>
          <p:cNvPr id="281" name="Google Shape;281;p35"/>
          <p:cNvSpPr/>
          <p:nvPr/>
        </p:nvSpPr>
        <p:spPr>
          <a:xfrm rot="5398976">
            <a:off x="3376438"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rot="5398976">
            <a:off x="3376438"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2680375" y="-13830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rot="-1248412">
            <a:off x="1115561" y="48131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rot="-1248538">
            <a:off x="1949629" y="50654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5"/>
          <p:cNvGrpSpPr/>
          <p:nvPr/>
        </p:nvGrpSpPr>
        <p:grpSpPr>
          <a:xfrm>
            <a:off x="277725" y="4519511"/>
            <a:ext cx="604655" cy="482923"/>
            <a:chOff x="5879425" y="4466724"/>
            <a:chExt cx="604655" cy="482923"/>
          </a:xfrm>
        </p:grpSpPr>
        <p:sp>
          <p:nvSpPr>
            <p:cNvPr id="287" name="Google Shape;287;p35"/>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36"/>
          <p:cNvGrpSpPr/>
          <p:nvPr/>
        </p:nvGrpSpPr>
        <p:grpSpPr>
          <a:xfrm>
            <a:off x="4228303" y="3815035"/>
            <a:ext cx="457453" cy="449325"/>
            <a:chOff x="-20199150" y="3317850"/>
            <a:chExt cx="309550" cy="304050"/>
          </a:xfrm>
        </p:grpSpPr>
        <p:sp>
          <p:nvSpPr>
            <p:cNvPr id="296" name="Google Shape;296;p3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6"/>
          <p:cNvSpPr txBox="1"/>
          <p:nvPr/>
        </p:nvSpPr>
        <p:spPr>
          <a:xfrm>
            <a:off x="232650" y="508350"/>
            <a:ext cx="8678700" cy="4126800"/>
          </a:xfrm>
          <a:prstGeom prst="rect">
            <a:avLst/>
          </a:prstGeom>
          <a:noFill/>
          <a:ln>
            <a:noFill/>
          </a:ln>
        </p:spPr>
        <p:txBody>
          <a:bodyPr spcFirstLastPara="1" wrap="square" lIns="91425" tIns="91425" rIns="91425" bIns="91425" anchor="t" anchorCtr="0">
            <a:noAutofit/>
          </a:bodyPr>
          <a:lstStyle/>
          <a:p>
            <a:pPr marL="0" lvl="0" indent="0" algn="just" rtl="0">
              <a:lnSpc>
                <a:spcPct val="140016"/>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The rapid evolution of Information and Communication Technologies (ICT) has reverberated across the global economy, leaving no sector untouched. One profound outcome of this digital revolution is the rise of Digital Agriculture, catalyzed by the democratization of digital tools and breakthroughs in artificial intelligence and data science. Digital Agriculture has introduced novel approaches to farming that enhance productivity and efficiency while upholding environmental sustainability. Advanced digital devices and data science capabilities have enabled the aggregation and analysis of vast agricultural datasets, providing valuable insights for farmers, agronomists, and agricultural professionals.</a:t>
            </a:r>
            <a:endParaRPr sz="2000">
              <a:solidFill>
                <a:schemeClr val="dk1"/>
              </a:solidFill>
              <a:latin typeface="Times New Roman"/>
              <a:ea typeface="Times New Roman"/>
              <a:cs typeface="Times New Roman"/>
              <a:sym typeface="Times New Roman"/>
            </a:endParaRPr>
          </a:p>
          <a:p>
            <a:pPr marL="0" lvl="0" indent="0" algn="just" rtl="0">
              <a:lnSpc>
                <a:spcPct val="140016"/>
              </a:lnSpc>
              <a:spcBef>
                <a:spcPts val="0"/>
              </a:spcBef>
              <a:spcAft>
                <a:spcPts val="0"/>
              </a:spcAft>
              <a:buClr>
                <a:schemeClr val="dk1"/>
              </a:buClr>
              <a:buFont typeface="Arial"/>
              <a:buNone/>
            </a:pP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Agronomy Business Plan by Slidesgo">
  <a:themeElements>
    <a:clrScheme name="Simple Light">
      <a:dk1>
        <a:srgbClr val="000000"/>
      </a:dk1>
      <a:lt1>
        <a:srgbClr val="FFFFFF"/>
      </a:lt1>
      <a:dk2>
        <a:srgbClr val="F7F2E4"/>
      </a:dk2>
      <a:lt2>
        <a:srgbClr val="321609"/>
      </a:lt2>
      <a:accent1>
        <a:srgbClr val="85200C"/>
      </a:accent1>
      <a:accent2>
        <a:srgbClr val="321609"/>
      </a:accent2>
      <a:accent3>
        <a:srgbClr val="F7F2E4"/>
      </a:accent3>
      <a:accent4>
        <a:srgbClr val="955530"/>
      </a:accent4>
      <a:accent5>
        <a:srgbClr val="797129"/>
      </a:accent5>
      <a:accent6>
        <a:srgbClr val="F7F2E4"/>
      </a:accent6>
      <a:hlink>
        <a:srgbClr val="3216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1288</Words>
  <Application>Microsoft Office PowerPoint</Application>
  <PresentationFormat>On-screen Show (16:9)</PresentationFormat>
  <Paragraphs>125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Nanum Gothic</vt:lpstr>
      <vt:lpstr>Nunito</vt:lpstr>
      <vt:lpstr>Proxima Nova</vt:lpstr>
      <vt:lpstr>Times New Roman</vt:lpstr>
      <vt:lpstr>Nunito Sans</vt:lpstr>
      <vt:lpstr>EB Garamond</vt:lpstr>
      <vt:lpstr>Agronomy Business Plan by Slidesgo</vt:lpstr>
      <vt:lpstr>ESTIMATE THE CROP YIELD USING DATA ANALYTICS. CROP-CULTIVOS </vt:lpstr>
      <vt:lpstr>Team Members</vt:lpstr>
      <vt:lpstr>Table of contents</vt:lpstr>
      <vt:lpstr>Introduction</vt:lpstr>
      <vt:lpstr>PowerPoint Presentation</vt:lpstr>
      <vt:lpstr>Problem Statement</vt:lpstr>
      <vt:lpstr>PowerPoint Presentation</vt:lpstr>
      <vt:lpstr>Abstract</vt:lpstr>
      <vt:lpstr>PowerPoint Presentation</vt:lpstr>
      <vt:lpstr>PowerPoint Presentation</vt:lpstr>
      <vt:lpstr>Literature Survey</vt:lpstr>
      <vt:lpstr>1. Accelerating Crop Yield: Multisensor Data Fusion and Machine Learning for Agriculture Text Classification  ______________________________________________________________________________________________ Authors: A. REYANA, SANDEEP KAUTISH, P. M. SHARAN KARTHIK, IBRAHIM AHMED AL-BALTAH, MUHAMMED BASHEER JASSER, (Member, IEEE), ALI WAGDY MOHAMED  Algorithms Used: Random Forest Hoeffding Tree Decision Tree  The Random Forest and Hoeffding Tree algorithms have exhibited lower error rates when applied to the data categorized by zone and variety. However, it is evident that the machine learning model's performance falls short of expectations.   </vt:lpstr>
      <vt:lpstr>2. A Comprehensive Review of Crop Yield Prediction Using Machine Learning Approaches With Special Emphasis on Palm Oil Yield Prediction  ______________________________________________________________________________________________ Authors: MAMUNUR RASHID, BIFTA SAMA BARI, YUSRI YUSUP, MOHAMAD ANUAR KAMARUDDIN, NUZHAT KHAN     Features taken into consideration:  1. Leaf and fruit info  2. Irrigation, climate, groundwater info  3. Historical yield, cropland info         4. Soil, vegetation and fertilization data        </vt:lpstr>
      <vt:lpstr>PowerPoint Presentation</vt:lpstr>
      <vt:lpstr>PowerPoint Presentation</vt:lpstr>
      <vt:lpstr>3. Interpretable Long Short-Term Memory Networks for Crop Yield Estimation ______________________________________________________________________________________________ Authors: Anna Mateo-Sanchis , Jose E. Adsuara , Maria Piles , Senior Member, IEEE, Jordi Muñoz-Marí , Member, IEEE, Adrián Pérez-Suay , and Gustau Camps-Valls , Fellow, IEEE  Methods implemented: The LSTM Network method is implemented. The Long Short Term Memory Networks are a type of Recurrent Neural Networks  for natural language processing, time series analysis and sequential data tasks. This technique has been used for crop yield estimation. Besides, interpretability methods were used. It’s primary aim is to make decision-making process of complex models more interpretable to humans.   An experimental setup analyzed remote sensing variables to determine the best-performing configuration of the models.         </vt:lpstr>
      <vt:lpstr>4. Crop Prediction Based on Characteristics of the Agricultural Environment Using Various Feature Selection Techniques and Classifiers ______________________________________________________________________________________________ Authors: S. P. RAJA, BARBARA SAWICKA, ZORAN STAMENKOVIC, (Senior Member, IEEE),  G. MARIAMMAL  Feature Selection Techniques involved: Boruta: Boruta is a Random Forest Classification algorithm used to identify the most relevant and informative features in a dataset for a particular predictive task. RFE: Recursive Feature Elimination comes under the classification of Wrapper feature selection techniques to discover the dataset’s salient features. MRFE: Modified Recursive Feature Elimination removes non-salient features from the dataset.        </vt:lpstr>
      <vt:lpstr>PowerPoint Presentation</vt:lpstr>
      <vt:lpstr>5. Predicting Agriculture Yields Based on Machine Learning using Regression and Deep Learning ______________________________________________________________________________________________ Authors: PRIYANKA SHARMA, PANKAJ DADHEECH(Member, IEEE), NAGENDER ANEJA, SANDHYA ANEJA (Member, IEEE)  Methods Implemented: K Fold Cross Validation Decision Tree Random Forest XGBoost Convolutional Neural Networks Long Short Term Network (LSTM)  Data Set Segregation:         70%         training data (K fold cross validation)         30%         test data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ESTIMATE THE CROP YIELD USING DATA ANALYTICS. CROP-CULTIVOS </dc:title>
  <cp:lastModifiedBy>Sophie ^.^</cp:lastModifiedBy>
  <cp:revision>4</cp:revision>
  <dcterms:modified xsi:type="dcterms:W3CDTF">2023-10-12T07:20:03Z</dcterms:modified>
</cp:coreProperties>
</file>